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80" r:id="rId6"/>
    <p:sldMasterId id="2147483699" r:id="rId7"/>
  </p:sldMasterIdLst>
  <p:notesMasterIdLst>
    <p:notesMasterId r:id="rId38"/>
  </p:notesMasterIdLst>
  <p:sldIdLst>
    <p:sldId id="256" r:id="rId8"/>
    <p:sldId id="258" r:id="rId9"/>
    <p:sldId id="257" r:id="rId10"/>
    <p:sldId id="259" r:id="rId11"/>
    <p:sldId id="260" r:id="rId12"/>
    <p:sldId id="261" r:id="rId13"/>
    <p:sldId id="4510" r:id="rId14"/>
    <p:sldId id="262" r:id="rId15"/>
    <p:sldId id="263" r:id="rId16"/>
    <p:sldId id="8718" r:id="rId17"/>
    <p:sldId id="8856" r:id="rId18"/>
    <p:sldId id="8857" r:id="rId19"/>
    <p:sldId id="8853" r:id="rId20"/>
    <p:sldId id="8854" r:id="rId21"/>
    <p:sldId id="8836" r:id="rId22"/>
    <p:sldId id="8837" r:id="rId23"/>
    <p:sldId id="885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17EC1D-9ADD-470D-A1BA-3CBB4A28C059}" v="1" dt="2023-01-12T23:55:32.840"/>
    <p1510:client id="{9E0D7049-8054-490D-B864-9EA1011173F2}" v="8208" dt="2023-01-11T22:53:54.389"/>
    <p1510:client id="{C9A81D47-7C65-48B2-9334-AB160DFA4312}" v="2" dt="2023-01-24T15:50:08.9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7" d="100"/>
          <a:sy n="57" d="100"/>
        </p:scale>
        <p:origin x="100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microsoft.com/office/2015/10/relationships/revisionInfo" Target="revisionInfo.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C08A40-2140-4CCC-A65C-AA9838070F13}" type="datetimeFigureOut">
              <a:rPr lang="en-US" smtClean="0"/>
              <a:t>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3703C1-D78C-4BEA-9C35-0E6B3866D378}" type="slidenum">
              <a:rPr lang="en-US" smtClean="0"/>
              <a:t>‹#›</a:t>
            </a:fld>
            <a:endParaRPr lang="en-US"/>
          </a:p>
        </p:txBody>
      </p:sp>
    </p:spTree>
    <p:extLst>
      <p:ext uri="{BB962C8B-B14F-4D97-AF65-F5344CB8AC3E}">
        <p14:creationId xmlns:p14="http://schemas.microsoft.com/office/powerpoint/2010/main" val="1737297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2022 Texas Maternal Mortality and Morbidity Review Committee (MMMRC) and Department of State Health Services (DSHS) jointly submitted their 2022 Biennial Report with recommendations to help reduce the incidence of pregnancy-related deaths and maternal morbidity in Texas.</a:t>
            </a:r>
          </a:p>
          <a:p>
            <a:pPr marL="171450" indent="-171450">
              <a:buFontTx/>
              <a:buChar char="-"/>
            </a:pPr>
            <a:r>
              <a:rPr lang="en-US"/>
              <a:t>Recommendations included: (talk through bullet points)</a:t>
            </a:r>
          </a:p>
          <a:p>
            <a:pPr marL="171450" indent="-171450">
              <a:buFontTx/>
              <a:buChar char="-"/>
            </a:pPr>
            <a:r>
              <a:rPr lang="en-US"/>
              <a:t>Recommendations really tied in well with the PPED project and it’s goals</a:t>
            </a:r>
          </a:p>
        </p:txBody>
      </p:sp>
      <p:sp>
        <p:nvSpPr>
          <p:cNvPr id="4" name="Slide Number Placeholder 3"/>
          <p:cNvSpPr>
            <a:spLocks noGrp="1"/>
          </p:cNvSpPr>
          <p:nvPr>
            <p:ph type="sldNum" sz="quarter" idx="5"/>
          </p:nvPr>
        </p:nvSpPr>
        <p:spPr/>
        <p:txBody>
          <a:bodyPr/>
          <a:lstStyle/>
          <a:p>
            <a:fld id="{1F3703C1-D78C-4BEA-9C35-0E6B3866D378}" type="slidenum">
              <a:rPr lang="en-US" smtClean="0"/>
              <a:t>7</a:t>
            </a:fld>
            <a:endParaRPr lang="en-US"/>
          </a:p>
        </p:txBody>
      </p:sp>
    </p:spTree>
    <p:extLst>
      <p:ext uri="{BB962C8B-B14F-4D97-AF65-F5344CB8AC3E}">
        <p14:creationId xmlns:p14="http://schemas.microsoft.com/office/powerpoint/2010/main" val="3682073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3703C1-D78C-4BEA-9C35-0E6B3866D378}" type="slidenum">
              <a:rPr lang="en-US" smtClean="0"/>
              <a:t>23</a:t>
            </a:fld>
            <a:endParaRPr lang="en-US"/>
          </a:p>
        </p:txBody>
      </p:sp>
    </p:spTree>
    <p:extLst>
      <p:ext uri="{BB962C8B-B14F-4D97-AF65-F5344CB8AC3E}">
        <p14:creationId xmlns:p14="http://schemas.microsoft.com/office/powerpoint/2010/main" val="236742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Monthly aggregate and de-identified patient level data will be submitted via REDCap. As </a:t>
            </a:r>
            <a:r>
              <a:rPr lang="en-US" err="1"/>
              <a:t>Lolly</a:t>
            </a:r>
            <a:r>
              <a:rPr lang="en-US"/>
              <a:t> mentioned earlier during the discussion on project structure, the data submitted via REDCap is only for the TCHMB project and separate from any data collection done for TexasAIM. </a:t>
            </a:r>
          </a:p>
          <a:p>
            <a:pPr marL="171450" indent="-171450">
              <a:buFontTx/>
              <a:buChar char="-"/>
            </a:pPr>
            <a:r>
              <a:rPr lang="en-US"/>
              <a:t>Teams selected a technical leader/</a:t>
            </a:r>
            <a:r>
              <a:rPr lang="en-US" err="1"/>
              <a:t>REDCap</a:t>
            </a:r>
            <a:r>
              <a:rPr lang="en-US"/>
              <a:t> account holder(s) in the enrollment form and they will be given access to TCHMB’s redcap to enter the needed data. </a:t>
            </a:r>
          </a:p>
          <a:p>
            <a:pPr marL="628650" lvl="1" indent="-171450">
              <a:buFontTx/>
              <a:buChar char="-"/>
            </a:pPr>
            <a:r>
              <a:rPr lang="en-US"/>
              <a:t>They will receive an email from </a:t>
            </a:r>
            <a:r>
              <a:rPr lang="en-US" err="1"/>
              <a:t>REDCap</a:t>
            </a:r>
            <a:r>
              <a:rPr lang="en-US"/>
              <a:t> asking them to create an account. Once an account is created, they will receive two other emails giving them access to the monthly aggregate and the de-identified patient level data collection forms.</a:t>
            </a:r>
          </a:p>
          <a:p>
            <a:pPr marL="628650" lvl="1" indent="-171450">
              <a:buFontTx/>
              <a:buChar char="-"/>
            </a:pPr>
            <a:r>
              <a:rPr lang="en-US"/>
              <a:t>Once they have access, they will be able to go in and enter data in both forms each month.</a:t>
            </a:r>
          </a:p>
          <a:p>
            <a:pPr marL="628650" lvl="1" indent="-171450">
              <a:buFontTx/>
              <a:buChar char="-"/>
            </a:pPr>
            <a:r>
              <a:rPr lang="en-US"/>
              <a:t>Instructions on accessing REDCap and completing the data collection forms are included in the Data Measurement and Data Strategy Guide, will also be posted on the TCHMB project website and shared in the project basecamp site.</a:t>
            </a:r>
          </a:p>
          <a:p>
            <a:pPr marL="628650" lvl="1" indent="-171450">
              <a:buFontTx/>
              <a:buChar char="-"/>
            </a:pPr>
            <a:r>
              <a:rPr lang="en-US"/>
              <a:t>TCHMB staff also available during and outside of office hours to assist with any REDCap questions</a:t>
            </a:r>
          </a:p>
          <a:p>
            <a:pPr marL="628650" lvl="1" indent="-171450">
              <a:buFontTx/>
              <a:buChar char="-"/>
            </a:pPr>
            <a:endParaRPr lang="en-US"/>
          </a:p>
        </p:txBody>
      </p:sp>
      <p:sp>
        <p:nvSpPr>
          <p:cNvPr id="4" name="Slide Number Placeholder 3"/>
          <p:cNvSpPr>
            <a:spLocks noGrp="1"/>
          </p:cNvSpPr>
          <p:nvPr>
            <p:ph type="sldNum" sz="quarter" idx="5"/>
          </p:nvPr>
        </p:nvSpPr>
        <p:spPr/>
        <p:txBody>
          <a:bodyPr/>
          <a:lstStyle/>
          <a:p>
            <a:fld id="{1F3703C1-D78C-4BEA-9C35-0E6B3866D378}" type="slidenum">
              <a:rPr lang="en-US" smtClean="0"/>
              <a:t>24</a:t>
            </a:fld>
            <a:endParaRPr lang="en-US"/>
          </a:p>
        </p:txBody>
      </p:sp>
    </p:spTree>
    <p:extLst>
      <p:ext uri="{BB962C8B-B14F-4D97-AF65-F5344CB8AC3E}">
        <p14:creationId xmlns:p14="http://schemas.microsoft.com/office/powerpoint/2010/main" val="787504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Hospitals submit data to TCHMB via </a:t>
            </a:r>
            <a:r>
              <a:rPr lang="en-US" err="1"/>
              <a:t>REDCap</a:t>
            </a:r>
            <a:endParaRPr lang="en-US"/>
          </a:p>
          <a:p>
            <a:pPr marL="171450" indent="-171450">
              <a:buFontTx/>
              <a:buChar char="-"/>
            </a:pPr>
            <a:r>
              <a:rPr lang="en-US"/>
              <a:t>TCHMB staff clean and analyze the data, draft reports that track project progress, monitors outcomes, comparisons to the group at large in aggregate form</a:t>
            </a:r>
          </a:p>
          <a:p>
            <a:pPr marL="171450" indent="-171450">
              <a:buFontTx/>
              <a:buChar char="-"/>
            </a:pPr>
            <a:r>
              <a:rPr lang="en-US"/>
              <a:t>TCHMB shares the reports and data with RAC Perinatal committees and hospitals for purposes of quality improvement in the hospital/region</a:t>
            </a:r>
          </a:p>
          <a:p>
            <a:pPr marL="171450" indent="-171450">
              <a:buFontTx/>
              <a:buChar char="-"/>
            </a:pPr>
            <a:r>
              <a:rPr lang="en-US"/>
              <a:t>Hospitals and RACs can share data reports with each other</a:t>
            </a:r>
          </a:p>
          <a:p>
            <a:pPr marL="171450" indent="-171450">
              <a:buFontTx/>
              <a:buChar char="-"/>
            </a:pPr>
            <a:r>
              <a:rPr lang="en-US"/>
              <a:t>Now turn it over to Mercy, TCHMB Program Manager, who will walk us through REDCap</a:t>
            </a:r>
          </a:p>
          <a:p>
            <a:endParaRPr lang="en-US"/>
          </a:p>
        </p:txBody>
      </p:sp>
      <p:sp>
        <p:nvSpPr>
          <p:cNvPr id="4" name="Slide Number Placeholder 3"/>
          <p:cNvSpPr>
            <a:spLocks noGrp="1"/>
          </p:cNvSpPr>
          <p:nvPr>
            <p:ph type="sldNum" sz="quarter" idx="5"/>
          </p:nvPr>
        </p:nvSpPr>
        <p:spPr/>
        <p:txBody>
          <a:bodyPr/>
          <a:lstStyle/>
          <a:p>
            <a:fld id="{1F3703C1-D78C-4BEA-9C35-0E6B3866D378}" type="slidenum">
              <a:rPr lang="en-US" smtClean="0"/>
              <a:t>25</a:t>
            </a:fld>
            <a:endParaRPr lang="en-US"/>
          </a:p>
        </p:txBody>
      </p:sp>
    </p:spTree>
    <p:extLst>
      <p:ext uri="{BB962C8B-B14F-4D97-AF65-F5344CB8AC3E}">
        <p14:creationId xmlns:p14="http://schemas.microsoft.com/office/powerpoint/2010/main" val="610941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Registration is now open for TCHMB’s 2023 summit!</a:t>
            </a:r>
          </a:p>
          <a:p>
            <a:r>
              <a:rPr lang="en-US"/>
              <a:t>- Theme for the summit is Social Determinants of Health and how they impact maternal and neonatal health outcomes. There will be pre-summit sessions on the 15</a:t>
            </a:r>
            <a:r>
              <a:rPr lang="en-US" baseline="30000"/>
              <a:t>th</a:t>
            </a:r>
            <a:r>
              <a:rPr lang="en-US"/>
              <a:t> focused on birth equity and quality improvement training.</a:t>
            </a:r>
          </a:p>
          <a:p>
            <a:pPr marL="171450" indent="-171450">
              <a:buFontTx/>
              <a:buChar char="-"/>
            </a:pPr>
            <a:r>
              <a:rPr lang="en-US"/>
              <a:t>Use the link posted in the chat to register or register for the summit on TCHMB’s website.</a:t>
            </a:r>
          </a:p>
        </p:txBody>
      </p:sp>
      <p:sp>
        <p:nvSpPr>
          <p:cNvPr id="4" name="Slide Number Placeholder 3"/>
          <p:cNvSpPr>
            <a:spLocks noGrp="1"/>
          </p:cNvSpPr>
          <p:nvPr>
            <p:ph type="sldNum" sz="quarter" idx="5"/>
          </p:nvPr>
        </p:nvSpPr>
        <p:spPr/>
        <p:txBody>
          <a:bodyPr/>
          <a:lstStyle/>
          <a:p>
            <a:fld id="{1F3703C1-D78C-4BEA-9C35-0E6B3866D378}" type="slidenum">
              <a:rPr lang="en-US" smtClean="0"/>
              <a:t>29</a:t>
            </a:fld>
            <a:endParaRPr lang="en-US"/>
          </a:p>
        </p:txBody>
      </p:sp>
    </p:spTree>
    <p:extLst>
      <p:ext uri="{BB962C8B-B14F-4D97-AF65-F5344CB8AC3E}">
        <p14:creationId xmlns:p14="http://schemas.microsoft.com/office/powerpoint/2010/main" val="3734855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Diagram shows the development and initiation of the PPED project.</a:t>
            </a:r>
          </a:p>
          <a:p>
            <a:pPr marL="171450" indent="-171450">
              <a:buFontTx/>
              <a:buChar char="-"/>
            </a:pPr>
            <a:r>
              <a:rPr lang="en-US"/>
              <a:t>Planning workgroup developed the project plan and implementation process with input from Working Partners &amp; Community Collaborators; also provides technical assistance and coordinates with TexasAIM on learning sessions.</a:t>
            </a:r>
          </a:p>
          <a:p>
            <a:pPr marL="171450" indent="-171450">
              <a:buFontTx/>
              <a:buChar char="-"/>
            </a:pPr>
            <a:r>
              <a:rPr lang="en-US"/>
              <a:t>OB Committee reviews documents developed by planning workgroup, providing feedback during monthly meetings, and assists with recruiting hospitals and communication with RAC-PCR alliance leadership</a:t>
            </a:r>
          </a:p>
          <a:p>
            <a:pPr marL="171450" indent="-171450">
              <a:buFontTx/>
              <a:buChar char="-"/>
            </a:pPr>
            <a:r>
              <a:rPr lang="en-US"/>
              <a:t>We’ll talk about the reinforcement hospitals and their role a bit later but these are the hospitals that enroll in the project; but they will be sharing what they learn and mentoring other TexasAIM hospitals not enrolled in the project, known as the Technical Assistance Cohort.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46E21-EF79-4651-A2B1-3E10B2106B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2313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Project will have two cohorts: a reinforcement cohort and a technical assistance cohort</a:t>
            </a:r>
          </a:p>
          <a:p>
            <a:pPr marL="171450" indent="-171450">
              <a:buFontTx/>
              <a:buChar char="-"/>
            </a:pPr>
            <a:r>
              <a:rPr lang="en-US"/>
              <a:t>Reinforcement cohort: made up of at least 1 hospital from each of the 22 Perinatal Care Region (PCR)-Regional Advisory Council (RAC) alliance regions. Participation not limited to one hospital per PCR/RAC</a:t>
            </a:r>
          </a:p>
          <a:p>
            <a:pPr marL="171450" indent="-171450">
              <a:buFontTx/>
              <a:buChar char="-"/>
            </a:pPr>
            <a:r>
              <a:rPr lang="en-US"/>
              <a:t>Image on slide shows the requirements of the PPED reinforcement cohort and project activities compared to the Technical Assistance Cohort. Reinforcement cohort project activities include quarterly webinars, monthly reinforcement calls, check-in calls with QI nurse and data submission of de-identified patient level and aggregate monthly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9AF9C3-E029-4295-A8D3-2E9DCCBDFF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6412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Table shows PPED project alignment with Texas Levels of Maternal Care, TexasAIM, The Joint Commission, and CMS Birthing Friendly designation</a:t>
            </a:r>
          </a:p>
        </p:txBody>
      </p:sp>
      <p:sp>
        <p:nvSpPr>
          <p:cNvPr id="4" name="Slide Number Placeholder 3"/>
          <p:cNvSpPr>
            <a:spLocks noGrp="1"/>
          </p:cNvSpPr>
          <p:nvPr>
            <p:ph type="sldNum" sz="quarter" idx="5"/>
          </p:nvPr>
        </p:nvSpPr>
        <p:spPr/>
        <p:txBody>
          <a:bodyPr/>
          <a:lstStyle/>
          <a:p>
            <a:fld id="{1F3703C1-D78C-4BEA-9C35-0E6B3866D378}" type="slidenum">
              <a:rPr lang="en-US" smtClean="0"/>
              <a:t>12</a:t>
            </a:fld>
            <a:endParaRPr lang="en-US"/>
          </a:p>
        </p:txBody>
      </p:sp>
    </p:spTree>
    <p:extLst>
      <p:ext uri="{BB962C8B-B14F-4D97-AF65-F5344CB8AC3E}">
        <p14:creationId xmlns:p14="http://schemas.microsoft.com/office/powerpoint/2010/main" val="897111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Would like to focus specifically on the alignment between TexasAIM and PPED</a:t>
            </a:r>
          </a:p>
        </p:txBody>
      </p:sp>
      <p:sp>
        <p:nvSpPr>
          <p:cNvPr id="4" name="Slide Number Placeholder 3"/>
          <p:cNvSpPr>
            <a:spLocks noGrp="1"/>
          </p:cNvSpPr>
          <p:nvPr>
            <p:ph type="sldNum" sz="quarter" idx="5"/>
          </p:nvPr>
        </p:nvSpPr>
        <p:spPr/>
        <p:txBody>
          <a:bodyPr/>
          <a:lstStyle/>
          <a:p>
            <a:fld id="{1F3703C1-D78C-4BEA-9C35-0E6B3866D378}" type="slidenum">
              <a:rPr lang="en-US" smtClean="0"/>
              <a:t>13</a:t>
            </a:fld>
            <a:endParaRPr lang="en-US"/>
          </a:p>
        </p:txBody>
      </p:sp>
    </p:spTree>
    <p:extLst>
      <p:ext uri="{BB962C8B-B14F-4D97-AF65-F5344CB8AC3E}">
        <p14:creationId xmlns:p14="http://schemas.microsoft.com/office/powerpoint/2010/main" val="3358185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1F3703C1-D78C-4BEA-9C35-0E6B3866D378}" type="slidenum">
              <a:rPr lang="en-US" smtClean="0"/>
              <a:t>14</a:t>
            </a:fld>
            <a:endParaRPr lang="en-US"/>
          </a:p>
        </p:txBody>
      </p:sp>
    </p:spTree>
    <p:extLst>
      <p:ext uri="{BB962C8B-B14F-4D97-AF65-F5344CB8AC3E}">
        <p14:creationId xmlns:p14="http://schemas.microsoft.com/office/powerpoint/2010/main" val="2719958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PPED Action Periods (with PDSA)  the findings incorporated into TexasAIM</a:t>
            </a:r>
          </a:p>
        </p:txBody>
      </p:sp>
      <p:sp>
        <p:nvSpPr>
          <p:cNvPr id="4" name="Slide Number Placeholder 3"/>
          <p:cNvSpPr>
            <a:spLocks noGrp="1"/>
          </p:cNvSpPr>
          <p:nvPr>
            <p:ph type="sldNum" sz="quarter" idx="5"/>
          </p:nvPr>
        </p:nvSpPr>
        <p:spPr/>
        <p:txBody>
          <a:bodyPr/>
          <a:lstStyle/>
          <a:p>
            <a:fld id="{E844EBA1-D018-4FC1-A76F-CBE03A0BCFD6}" type="slidenum">
              <a:rPr lang="en-US" smtClean="0"/>
              <a:t>15</a:t>
            </a:fld>
            <a:endParaRPr lang="en-US"/>
          </a:p>
        </p:txBody>
      </p:sp>
    </p:spTree>
    <p:extLst>
      <p:ext uri="{BB962C8B-B14F-4D97-AF65-F5344CB8AC3E}">
        <p14:creationId xmlns:p14="http://schemas.microsoft.com/office/powerpoint/2010/main" val="1361721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 Goal 5 of  the project is to reduce racial disparities in health outcomes of Black postpartum patients with severe hypertension or preeclampsia. As a result, health equity will be a focus of the project.</a:t>
            </a:r>
          </a:p>
        </p:txBody>
      </p:sp>
      <p:sp>
        <p:nvSpPr>
          <p:cNvPr id="4" name="Slide Number Placeholder 3"/>
          <p:cNvSpPr>
            <a:spLocks noGrp="1"/>
          </p:cNvSpPr>
          <p:nvPr>
            <p:ph type="sldNum" sz="quarter" idx="5"/>
          </p:nvPr>
        </p:nvSpPr>
        <p:spPr/>
        <p:txBody>
          <a:bodyPr/>
          <a:lstStyle/>
          <a:p>
            <a:fld id="{1F3703C1-D78C-4BEA-9C35-0E6B3866D378}" type="slidenum">
              <a:rPr lang="en-US" smtClean="0"/>
              <a:t>17</a:t>
            </a:fld>
            <a:endParaRPr lang="en-US"/>
          </a:p>
        </p:txBody>
      </p:sp>
    </p:spTree>
    <p:extLst>
      <p:ext uri="{BB962C8B-B14F-4D97-AF65-F5344CB8AC3E}">
        <p14:creationId xmlns:p14="http://schemas.microsoft.com/office/powerpoint/2010/main" val="4109743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For the project, two outcome measures. One focused on screening all patients identified as positive for postpartum for elevated blood pressure and the second one focused on having joint case reviews between the ED and OB units for all postpartum patients with an elevated blood pressure (identified as SBP greater than or equal to 140 and or DBP greater than or equal to 90) in the emergency department</a:t>
            </a:r>
          </a:p>
          <a:p>
            <a:pPr marL="171450" indent="-171450">
              <a:buFontTx/>
              <a:buChar char="-"/>
            </a:pPr>
            <a:r>
              <a:rPr lang="en-US"/>
              <a:t>Next, three structure measures focused on policy and education of staff on the triage, consultation, admission, and treatment of patients presenting with an elevated blood pressure and symptoms of preeclampsia.</a:t>
            </a:r>
          </a:p>
          <a:p>
            <a:pPr marL="171450" indent="-171450">
              <a:buFontTx/>
              <a:buChar char="-"/>
            </a:pPr>
            <a:r>
              <a:rPr lang="en-US"/>
              <a:t>Final measures are process measures related to screening, treatment and transfer of postpartum patients with persistent severe range blood pressures, identified as SBP greater than or equal to 160 and or DBP greater than or equal to 110.</a:t>
            </a:r>
          </a:p>
          <a:p>
            <a:pPr marL="171450" indent="-171450">
              <a:buFontTx/>
              <a:buChar char="-"/>
            </a:pPr>
            <a:r>
              <a:rPr lang="en-US"/>
              <a:t>To align with health equity focus of the project, outcome and process measures will be disaggregated by Race, Ethnicity, Language, and geographic location</a:t>
            </a:r>
          </a:p>
        </p:txBody>
      </p:sp>
      <p:sp>
        <p:nvSpPr>
          <p:cNvPr id="4" name="Slide Number Placeholder 3"/>
          <p:cNvSpPr>
            <a:spLocks noGrp="1"/>
          </p:cNvSpPr>
          <p:nvPr>
            <p:ph type="sldNum" sz="quarter" idx="5"/>
          </p:nvPr>
        </p:nvSpPr>
        <p:spPr/>
        <p:txBody>
          <a:bodyPr/>
          <a:lstStyle/>
          <a:p>
            <a:fld id="{1F3703C1-D78C-4BEA-9C35-0E6B3866D378}" type="slidenum">
              <a:rPr lang="en-US" smtClean="0"/>
              <a:t>22</a:t>
            </a:fld>
            <a:endParaRPr lang="en-US"/>
          </a:p>
        </p:txBody>
      </p:sp>
    </p:spTree>
    <p:extLst>
      <p:ext uri="{BB962C8B-B14F-4D97-AF65-F5344CB8AC3E}">
        <p14:creationId xmlns:p14="http://schemas.microsoft.com/office/powerpoint/2010/main" val="1640986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B29A4-7046-869B-265D-CAE64669F0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199855-A2D3-D25D-9767-E0EC8E78F8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1C306A-82BD-AA90-CBB6-C9AA9E6597A8}"/>
              </a:ext>
            </a:extLst>
          </p:cNvPr>
          <p:cNvSpPr>
            <a:spLocks noGrp="1"/>
          </p:cNvSpPr>
          <p:nvPr>
            <p:ph type="dt" sz="half" idx="10"/>
          </p:nvPr>
        </p:nvSpPr>
        <p:spPr/>
        <p:txBody>
          <a:bodyPr/>
          <a:lstStyle/>
          <a:p>
            <a:fld id="{E1EC7E66-4EC6-402F-AB5A-ACAB41C43622}" type="datetimeFigureOut">
              <a:rPr lang="en-US" smtClean="0"/>
              <a:t>1/25/2023</a:t>
            </a:fld>
            <a:endParaRPr lang="en-US"/>
          </a:p>
        </p:txBody>
      </p:sp>
      <p:sp>
        <p:nvSpPr>
          <p:cNvPr id="5" name="Footer Placeholder 4">
            <a:extLst>
              <a:ext uri="{FF2B5EF4-FFF2-40B4-BE49-F238E27FC236}">
                <a16:creationId xmlns:a16="http://schemas.microsoft.com/office/drawing/2014/main" id="{8EF10C13-0E73-628A-2ABB-66DC99389C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7C44ED-9710-CE12-89B6-8B9413FB22DC}"/>
              </a:ext>
            </a:extLst>
          </p:cNvPr>
          <p:cNvSpPr>
            <a:spLocks noGrp="1"/>
          </p:cNvSpPr>
          <p:nvPr>
            <p:ph type="sldNum" sz="quarter" idx="12"/>
          </p:nvPr>
        </p:nvSpPr>
        <p:spPr/>
        <p:txBody>
          <a:bodyPr/>
          <a:lstStyle/>
          <a:p>
            <a:fld id="{DE454755-50B9-4C8F-B7D0-217EF30B0644}" type="slidenum">
              <a:rPr lang="en-US" smtClean="0"/>
              <a:t>‹#›</a:t>
            </a:fld>
            <a:endParaRPr lang="en-US"/>
          </a:p>
        </p:txBody>
      </p:sp>
    </p:spTree>
    <p:extLst>
      <p:ext uri="{BB962C8B-B14F-4D97-AF65-F5344CB8AC3E}">
        <p14:creationId xmlns:p14="http://schemas.microsoft.com/office/powerpoint/2010/main" val="3873979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AD883-B90F-0F14-2021-F3F94FBB58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A353A2-42E3-DC93-5226-70C823F212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34F21F-971F-DCDC-BD27-AB4EBE92DF4C}"/>
              </a:ext>
            </a:extLst>
          </p:cNvPr>
          <p:cNvSpPr>
            <a:spLocks noGrp="1"/>
          </p:cNvSpPr>
          <p:nvPr>
            <p:ph type="dt" sz="half" idx="10"/>
          </p:nvPr>
        </p:nvSpPr>
        <p:spPr/>
        <p:txBody>
          <a:bodyPr/>
          <a:lstStyle/>
          <a:p>
            <a:fld id="{E1EC7E66-4EC6-402F-AB5A-ACAB41C43622}" type="datetimeFigureOut">
              <a:rPr lang="en-US" smtClean="0"/>
              <a:t>1/25/2023</a:t>
            </a:fld>
            <a:endParaRPr lang="en-US"/>
          </a:p>
        </p:txBody>
      </p:sp>
      <p:sp>
        <p:nvSpPr>
          <p:cNvPr id="5" name="Footer Placeholder 4">
            <a:extLst>
              <a:ext uri="{FF2B5EF4-FFF2-40B4-BE49-F238E27FC236}">
                <a16:creationId xmlns:a16="http://schemas.microsoft.com/office/drawing/2014/main" id="{1719F2F3-A2FE-3EAD-8BA2-7385E906C4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F08DE5-D23A-FFA6-D612-D590E88C0C40}"/>
              </a:ext>
            </a:extLst>
          </p:cNvPr>
          <p:cNvSpPr>
            <a:spLocks noGrp="1"/>
          </p:cNvSpPr>
          <p:nvPr>
            <p:ph type="sldNum" sz="quarter" idx="12"/>
          </p:nvPr>
        </p:nvSpPr>
        <p:spPr/>
        <p:txBody>
          <a:bodyPr/>
          <a:lstStyle/>
          <a:p>
            <a:fld id="{DE454755-50B9-4C8F-B7D0-217EF30B0644}" type="slidenum">
              <a:rPr lang="en-US" smtClean="0"/>
              <a:t>‹#›</a:t>
            </a:fld>
            <a:endParaRPr lang="en-US"/>
          </a:p>
        </p:txBody>
      </p:sp>
    </p:spTree>
    <p:extLst>
      <p:ext uri="{BB962C8B-B14F-4D97-AF65-F5344CB8AC3E}">
        <p14:creationId xmlns:p14="http://schemas.microsoft.com/office/powerpoint/2010/main" val="8568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FBBEA8-FDF1-3D38-38FE-03B065F14E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033B76-A8DC-5AEA-A28E-42FEDBB6C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050EF9-32DE-FE33-F3EA-40162F9C57AF}"/>
              </a:ext>
            </a:extLst>
          </p:cNvPr>
          <p:cNvSpPr>
            <a:spLocks noGrp="1"/>
          </p:cNvSpPr>
          <p:nvPr>
            <p:ph type="dt" sz="half" idx="10"/>
          </p:nvPr>
        </p:nvSpPr>
        <p:spPr/>
        <p:txBody>
          <a:bodyPr/>
          <a:lstStyle/>
          <a:p>
            <a:fld id="{E1EC7E66-4EC6-402F-AB5A-ACAB41C43622}" type="datetimeFigureOut">
              <a:rPr lang="en-US" smtClean="0"/>
              <a:t>1/25/2023</a:t>
            </a:fld>
            <a:endParaRPr lang="en-US"/>
          </a:p>
        </p:txBody>
      </p:sp>
      <p:sp>
        <p:nvSpPr>
          <p:cNvPr id="5" name="Footer Placeholder 4">
            <a:extLst>
              <a:ext uri="{FF2B5EF4-FFF2-40B4-BE49-F238E27FC236}">
                <a16:creationId xmlns:a16="http://schemas.microsoft.com/office/drawing/2014/main" id="{500788A8-ABF2-A238-BADA-B33BC734E4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4959D8-3117-3A26-C125-970CE5290E38}"/>
              </a:ext>
            </a:extLst>
          </p:cNvPr>
          <p:cNvSpPr>
            <a:spLocks noGrp="1"/>
          </p:cNvSpPr>
          <p:nvPr>
            <p:ph type="sldNum" sz="quarter" idx="12"/>
          </p:nvPr>
        </p:nvSpPr>
        <p:spPr/>
        <p:txBody>
          <a:bodyPr/>
          <a:lstStyle/>
          <a:p>
            <a:fld id="{DE454755-50B9-4C8F-B7D0-217EF30B0644}" type="slidenum">
              <a:rPr lang="en-US" smtClean="0"/>
              <a:t>‹#›</a:t>
            </a:fld>
            <a:endParaRPr lang="en-US"/>
          </a:p>
        </p:txBody>
      </p:sp>
    </p:spTree>
    <p:extLst>
      <p:ext uri="{BB962C8B-B14F-4D97-AF65-F5344CB8AC3E}">
        <p14:creationId xmlns:p14="http://schemas.microsoft.com/office/powerpoint/2010/main" val="14479637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B62BD082-6D77-EC7F-44D2-40D9C5300DAE}"/>
              </a:ext>
            </a:extLst>
          </p:cNvPr>
          <p:cNvPicPr>
            <a:picLocks noChangeAspect="1"/>
          </p:cNvPicPr>
          <p:nvPr userDrawn="1"/>
        </p:nvPicPr>
        <p:blipFill>
          <a:blip r:embed="rId2"/>
          <a:stretch>
            <a:fillRect/>
          </a:stretch>
        </p:blipFill>
        <p:spPr>
          <a:xfrm>
            <a:off x="-15240" y="0"/>
            <a:ext cx="12207240" cy="6858000"/>
          </a:xfrm>
          <a:prstGeom prst="rect">
            <a:avLst/>
          </a:prstGeom>
        </p:spPr>
      </p:pic>
      <p:sp>
        <p:nvSpPr>
          <p:cNvPr id="2" name="Title 1">
            <a:extLst>
              <a:ext uri="{FF2B5EF4-FFF2-40B4-BE49-F238E27FC236}">
                <a16:creationId xmlns:a16="http://schemas.microsoft.com/office/drawing/2014/main" id="{734996E4-4EEA-C396-8F9A-4D7FFEBCFC46}"/>
              </a:ext>
            </a:extLst>
          </p:cNvPr>
          <p:cNvSpPr>
            <a:spLocks noGrp="1"/>
          </p:cNvSpPr>
          <p:nvPr>
            <p:ph type="ctrTitle" hasCustomPrompt="1"/>
          </p:nvPr>
        </p:nvSpPr>
        <p:spPr>
          <a:xfrm>
            <a:off x="767080" y="1600199"/>
            <a:ext cx="10439400" cy="1909763"/>
          </a:xfrm>
        </p:spPr>
        <p:txBody>
          <a:bodyPr lIns="91440" anchor="b">
            <a:normAutofit/>
          </a:bodyPr>
          <a:lstStyle>
            <a:lvl1pPr marL="347663" indent="0" algn="l">
              <a:tabLst/>
              <a:defRPr sz="6400" b="1" i="0">
                <a:solidFill>
                  <a:schemeClr val="bg1"/>
                </a:solidFill>
                <a:latin typeface="Roboto" panose="02000000000000000000" pitchFamily="2" charset="0"/>
                <a:ea typeface="Roboto" panose="02000000000000000000" pitchFamily="2" charset="0"/>
              </a:defRPr>
            </a:lvl1pPr>
          </a:lstStyle>
          <a:p>
            <a:r>
              <a:rPr lang="en-US"/>
              <a:t>CLICK TO ADD TITLE</a:t>
            </a:r>
          </a:p>
        </p:txBody>
      </p:sp>
      <p:sp>
        <p:nvSpPr>
          <p:cNvPr id="3" name="Subtitle 2">
            <a:extLst>
              <a:ext uri="{FF2B5EF4-FFF2-40B4-BE49-F238E27FC236}">
                <a16:creationId xmlns:a16="http://schemas.microsoft.com/office/drawing/2014/main" id="{91A57962-3D12-15B6-4C8F-88ADCEBA21A7}"/>
              </a:ext>
            </a:extLst>
          </p:cNvPr>
          <p:cNvSpPr>
            <a:spLocks noGrp="1"/>
          </p:cNvSpPr>
          <p:nvPr>
            <p:ph type="subTitle" idx="1" hasCustomPrompt="1"/>
          </p:nvPr>
        </p:nvSpPr>
        <p:spPr>
          <a:xfrm>
            <a:off x="767080" y="3602038"/>
            <a:ext cx="8037576" cy="621792"/>
          </a:xfrm>
        </p:spPr>
        <p:txBody>
          <a:bodyPr anchor="b"/>
          <a:lstStyle>
            <a:lvl1pPr marL="0" indent="0" algn="l">
              <a:buNone/>
              <a:defRPr sz="2400" b="0" i="0">
                <a:solidFill>
                  <a:schemeClr val="bg1"/>
                </a:solidFill>
                <a:latin typeface="Libre Franklin"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Texas Collaborative for Healthy Mothers &amp; Babies</a:t>
            </a:r>
          </a:p>
        </p:txBody>
      </p:sp>
      <p:pic>
        <p:nvPicPr>
          <p:cNvPr id="10" name="Picture 9">
            <a:extLst>
              <a:ext uri="{FF2B5EF4-FFF2-40B4-BE49-F238E27FC236}">
                <a16:creationId xmlns:a16="http://schemas.microsoft.com/office/drawing/2014/main" id="{AA6FEED2-273F-0736-8DC7-4C88F45273DA}"/>
              </a:ext>
            </a:extLst>
          </p:cNvPr>
          <p:cNvPicPr>
            <a:picLocks noChangeAspect="1"/>
          </p:cNvPicPr>
          <p:nvPr userDrawn="1"/>
        </p:nvPicPr>
        <p:blipFill>
          <a:blip r:embed="rId3"/>
          <a:srcRect/>
          <a:stretch/>
        </p:blipFill>
        <p:spPr>
          <a:xfrm>
            <a:off x="8971280" y="552545"/>
            <a:ext cx="2235200" cy="722975"/>
          </a:xfrm>
          <a:prstGeom prst="rect">
            <a:avLst/>
          </a:prstGeom>
        </p:spPr>
      </p:pic>
      <p:sp>
        <p:nvSpPr>
          <p:cNvPr id="11" name="Text Placeholder 16">
            <a:extLst>
              <a:ext uri="{FF2B5EF4-FFF2-40B4-BE49-F238E27FC236}">
                <a16:creationId xmlns:a16="http://schemas.microsoft.com/office/drawing/2014/main" id="{DDB85AAE-8294-1791-FE3A-04EAF1BAA22E}"/>
              </a:ext>
            </a:extLst>
          </p:cNvPr>
          <p:cNvSpPr>
            <a:spLocks noGrp="1"/>
          </p:cNvSpPr>
          <p:nvPr>
            <p:ph type="body" sz="quarter" idx="10" hasCustomPrompt="1"/>
          </p:nvPr>
        </p:nvSpPr>
        <p:spPr>
          <a:xfrm>
            <a:off x="767081" y="4684062"/>
            <a:ext cx="10439400" cy="671710"/>
          </a:xfrm>
          <a:prstGeom prst="rect">
            <a:avLst/>
          </a:prstGeom>
        </p:spPr>
        <p:txBody>
          <a:bodyPr anchor="t"/>
          <a:lstStyle>
            <a:lvl1pPr marL="0" indent="0" algn="l" defTabSz="1219170" rtl="0" eaLnBrk="1" fontAlgn="auto" latinLnBrk="0" hangingPunct="1">
              <a:lnSpc>
                <a:spcPct val="50000"/>
              </a:lnSpc>
              <a:spcBef>
                <a:spcPts val="1333"/>
              </a:spcBef>
              <a:spcAft>
                <a:spcPts val="0"/>
              </a:spcAft>
              <a:buFont typeface="Arial"/>
              <a:buNone/>
              <a:defRPr lang="en-US" sz="1400" b="1" i="0" kern="1200" cap="all" baseline="0" dirty="0" smtClean="0">
                <a:solidFill>
                  <a:schemeClr val="bg1"/>
                </a:solidFill>
                <a:latin typeface="Exo Soft Extra Bold" pitchFamily="2" charset="77"/>
                <a:ea typeface="Libre Franklin" pitchFamily="2" charset="77"/>
                <a:cs typeface="Arial" charset="0"/>
              </a:defRPr>
            </a:lvl1pPr>
            <a:lvl2pPr marL="0" indent="0" algn="l" defTabSz="1219170" rtl="0" eaLnBrk="1" fontAlgn="auto" latinLnBrk="0" hangingPunct="1">
              <a:lnSpc>
                <a:spcPct val="50000"/>
              </a:lnSpc>
              <a:spcBef>
                <a:spcPts val="1333"/>
              </a:spcBef>
              <a:spcAft>
                <a:spcPts val="0"/>
              </a:spcAft>
              <a:buFont typeface="Arial"/>
              <a:buNone/>
              <a:defRPr lang="en-US" sz="1400" b="0" i="0" kern="1200" cap="all" baseline="0" dirty="0" smtClean="0">
                <a:solidFill>
                  <a:schemeClr val="bg1"/>
                </a:solidFill>
                <a:latin typeface="Arial Black" charset="0"/>
                <a:ea typeface="Arial" charset="0"/>
                <a:cs typeface="Arial" charset="0"/>
              </a:defRPr>
            </a:lvl2pPr>
            <a:lvl3pPr marL="0" indent="0" algn="l" defTabSz="1219170" rtl="0" eaLnBrk="1" fontAlgn="auto" latinLnBrk="0" hangingPunct="1">
              <a:lnSpc>
                <a:spcPct val="100000"/>
              </a:lnSpc>
              <a:spcBef>
                <a:spcPts val="1333"/>
              </a:spcBef>
              <a:spcAft>
                <a:spcPts val="0"/>
              </a:spcAft>
              <a:buFont typeface="Arial"/>
              <a:buNone/>
              <a:defRPr lang="en-US" sz="1400" b="0" i="0" kern="1200" cap="all" baseline="0" dirty="0" smtClean="0">
                <a:solidFill>
                  <a:schemeClr val="bg1"/>
                </a:solidFill>
                <a:latin typeface="Arial" charset="0"/>
                <a:ea typeface="Arial" charset="0"/>
                <a:cs typeface="Arial" charset="0"/>
              </a:defRPr>
            </a:lvl3pPr>
          </a:lstStyle>
          <a:p>
            <a:pPr lvl="0"/>
            <a:r>
              <a:rPr lang="en-US"/>
              <a:t>Click to add speaker or grant/contract information</a:t>
            </a:r>
          </a:p>
        </p:txBody>
      </p:sp>
      <p:pic>
        <p:nvPicPr>
          <p:cNvPr id="12" name="Picture 11">
            <a:extLst>
              <a:ext uri="{FF2B5EF4-FFF2-40B4-BE49-F238E27FC236}">
                <a16:creationId xmlns:a16="http://schemas.microsoft.com/office/drawing/2014/main" id="{895B5F55-A52D-C386-25DC-A2560D4DDDB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30331" y="5671706"/>
            <a:ext cx="1754262" cy="501217"/>
          </a:xfrm>
          <a:prstGeom prst="rect">
            <a:avLst/>
          </a:prstGeom>
        </p:spPr>
      </p:pic>
      <p:pic>
        <p:nvPicPr>
          <p:cNvPr id="13" name="Picture 12">
            <a:extLst>
              <a:ext uri="{FF2B5EF4-FFF2-40B4-BE49-F238E27FC236}">
                <a16:creationId xmlns:a16="http://schemas.microsoft.com/office/drawing/2014/main" id="{DCACBE49-965B-0A62-016D-F11B2B6894E9}"/>
              </a:ext>
            </a:extLst>
          </p:cNvPr>
          <p:cNvPicPr>
            <a:picLocks noChangeAspect="1"/>
          </p:cNvPicPr>
          <p:nvPr userDrawn="1"/>
        </p:nvPicPr>
        <p:blipFill>
          <a:blip r:embed="rId5"/>
          <a:srcRect/>
          <a:stretch/>
        </p:blipFill>
        <p:spPr>
          <a:xfrm>
            <a:off x="8645071" y="5670450"/>
            <a:ext cx="2660904" cy="503729"/>
          </a:xfrm>
          <a:prstGeom prst="rect">
            <a:avLst/>
          </a:prstGeom>
        </p:spPr>
      </p:pic>
      <p:pic>
        <p:nvPicPr>
          <p:cNvPr id="14" name="Picture 13">
            <a:extLst>
              <a:ext uri="{FF2B5EF4-FFF2-40B4-BE49-F238E27FC236}">
                <a16:creationId xmlns:a16="http://schemas.microsoft.com/office/drawing/2014/main" id="{5AD7A316-A51C-762B-048E-8E667189B73B}"/>
              </a:ext>
            </a:extLst>
          </p:cNvPr>
          <p:cNvPicPr>
            <a:picLocks noChangeAspect="1"/>
          </p:cNvPicPr>
          <p:nvPr userDrawn="1"/>
        </p:nvPicPr>
        <p:blipFill>
          <a:blip r:embed="rId6"/>
          <a:srcRect/>
          <a:stretch/>
        </p:blipFill>
        <p:spPr>
          <a:xfrm>
            <a:off x="5035288" y="5704360"/>
            <a:ext cx="1348175" cy="435909"/>
          </a:xfrm>
          <a:prstGeom prst="rect">
            <a:avLst/>
          </a:prstGeom>
        </p:spPr>
      </p:pic>
      <p:cxnSp>
        <p:nvCxnSpPr>
          <p:cNvPr id="15" name="Straight Connector 14">
            <a:extLst>
              <a:ext uri="{FF2B5EF4-FFF2-40B4-BE49-F238E27FC236}">
                <a16:creationId xmlns:a16="http://schemas.microsoft.com/office/drawing/2014/main" id="{0511B523-31E8-2BBB-70A2-6B8E2ACD7554}"/>
              </a:ext>
            </a:extLst>
          </p:cNvPr>
          <p:cNvCxnSpPr/>
          <p:nvPr userDrawn="1"/>
        </p:nvCxnSpPr>
        <p:spPr>
          <a:xfrm>
            <a:off x="767080" y="4277661"/>
            <a:ext cx="7493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495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0CC60BCA-33C9-F39F-FEA5-79521B948CCE}"/>
              </a:ext>
            </a:extLst>
          </p:cNvPr>
          <p:cNvPicPr>
            <a:picLocks noChangeAspect="1"/>
          </p:cNvPicPr>
          <p:nvPr userDrawn="1"/>
        </p:nvPicPr>
        <p:blipFill>
          <a:blip r:embed="rId2">
            <a:alphaModFix amt="8000"/>
          </a:blip>
          <a:stretch>
            <a:fillRect/>
          </a:stretch>
        </p:blipFill>
        <p:spPr>
          <a:xfrm>
            <a:off x="0" y="365125"/>
            <a:ext cx="12192000" cy="6849438"/>
          </a:xfrm>
          <a:prstGeom prst="rect">
            <a:avLst/>
          </a:prstGeom>
        </p:spPr>
      </p:pic>
      <p:sp>
        <p:nvSpPr>
          <p:cNvPr id="7" name="Rectangle 6">
            <a:extLst>
              <a:ext uri="{FF2B5EF4-FFF2-40B4-BE49-F238E27FC236}">
                <a16:creationId xmlns:a16="http://schemas.microsoft.com/office/drawing/2014/main" id="{AABB0B76-605E-B96E-42F8-85DA87469FE2}"/>
              </a:ext>
            </a:extLst>
          </p:cNvPr>
          <p:cNvSpPr/>
          <p:nvPr userDrawn="1"/>
        </p:nvSpPr>
        <p:spPr>
          <a:xfrm>
            <a:off x="531876" y="-6225"/>
            <a:ext cx="11128248" cy="201168"/>
          </a:xfrm>
          <a:prstGeom prst="rect">
            <a:avLst/>
          </a:prstGeom>
          <a:gradFill flip="none" rotWithShape="1">
            <a:gsLst>
              <a:gs pos="0">
                <a:schemeClr val="accent1"/>
              </a:gs>
              <a:gs pos="100000">
                <a:schemeClr val="accent4">
                  <a:alpha val="81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ibre Franklin" pitchFamily="2" charset="77"/>
            </a:endParaRPr>
          </a:p>
        </p:txBody>
      </p:sp>
      <p:sp>
        <p:nvSpPr>
          <p:cNvPr id="2" name="Title 1">
            <a:extLst>
              <a:ext uri="{FF2B5EF4-FFF2-40B4-BE49-F238E27FC236}">
                <a16:creationId xmlns:a16="http://schemas.microsoft.com/office/drawing/2014/main" id="{23D3673C-F884-71A5-4777-6B2D9848D442}"/>
              </a:ext>
            </a:extLst>
          </p:cNvPr>
          <p:cNvSpPr>
            <a:spLocks noGrp="1"/>
          </p:cNvSpPr>
          <p:nvPr>
            <p:ph type="title" hasCustomPrompt="1"/>
          </p:nvPr>
        </p:nvSpPr>
        <p:spPr>
          <a:xfrm>
            <a:off x="1617223" y="365125"/>
            <a:ext cx="2779776" cy="557784"/>
          </a:xfrm>
        </p:spPr>
        <p:txBody>
          <a:bodyPr lIns="91440"/>
          <a:lstStyle>
            <a:lvl1pPr marL="0" indent="342900">
              <a:tabLst/>
              <a:defRPr b="1" i="0">
                <a:solidFill>
                  <a:schemeClr val="accent3"/>
                </a:solidFill>
                <a:latin typeface="Roboto" panose="02000000000000000000" pitchFamily="2" charset="0"/>
                <a:ea typeface="Roboto" panose="02000000000000000000" pitchFamily="2" charset="0"/>
              </a:defRPr>
            </a:lvl1pPr>
          </a:lstStyle>
          <a:p>
            <a:r>
              <a:rPr lang="en-US"/>
              <a:t>AGENDA</a:t>
            </a:r>
          </a:p>
        </p:txBody>
      </p:sp>
      <p:sp>
        <p:nvSpPr>
          <p:cNvPr id="13" name="Text Placeholder 36">
            <a:extLst>
              <a:ext uri="{FF2B5EF4-FFF2-40B4-BE49-F238E27FC236}">
                <a16:creationId xmlns:a16="http://schemas.microsoft.com/office/drawing/2014/main" id="{55BD3884-7FCD-C98C-2DAB-3B6AAC255432}"/>
              </a:ext>
            </a:extLst>
          </p:cNvPr>
          <p:cNvSpPr>
            <a:spLocks noGrp="1"/>
          </p:cNvSpPr>
          <p:nvPr>
            <p:ph type="body" sz="quarter" idx="26" hasCustomPrompt="1"/>
          </p:nvPr>
        </p:nvSpPr>
        <p:spPr>
          <a:xfrm>
            <a:off x="1617223" y="1394095"/>
            <a:ext cx="5763333" cy="614363"/>
          </a:xfrm>
          <a:prstGeom prst="rect">
            <a:avLst/>
          </a:prstGeom>
        </p:spPr>
        <p:txBody>
          <a:bodyPr anchor="ctr" anchorCtr="0"/>
          <a:lstStyle>
            <a:lvl1pPr marL="0" indent="0">
              <a:buNone/>
              <a:defRPr sz="2000" b="0" i="0">
                <a:solidFill>
                  <a:schemeClr val="accent5"/>
                </a:solidFill>
                <a:latin typeface="Libre Franklin" pitchFamily="2" charset="77"/>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Section</a:t>
            </a:r>
          </a:p>
        </p:txBody>
      </p:sp>
      <p:sp>
        <p:nvSpPr>
          <p:cNvPr id="14" name="Text Placeholder 36">
            <a:extLst>
              <a:ext uri="{FF2B5EF4-FFF2-40B4-BE49-F238E27FC236}">
                <a16:creationId xmlns:a16="http://schemas.microsoft.com/office/drawing/2014/main" id="{6C7D8F81-7FA5-1EED-2992-778D4EA7907D}"/>
              </a:ext>
            </a:extLst>
          </p:cNvPr>
          <p:cNvSpPr>
            <a:spLocks noGrp="1"/>
          </p:cNvSpPr>
          <p:nvPr>
            <p:ph type="body" sz="quarter" idx="27" hasCustomPrompt="1"/>
          </p:nvPr>
        </p:nvSpPr>
        <p:spPr>
          <a:xfrm>
            <a:off x="1617223" y="2417781"/>
            <a:ext cx="5763333" cy="614363"/>
          </a:xfrm>
          <a:prstGeom prst="rect">
            <a:avLst/>
          </a:prstGeom>
        </p:spPr>
        <p:txBody>
          <a:bodyPr anchor="ctr" anchorCtr="0"/>
          <a:lstStyle>
            <a:lvl1pPr marL="0" indent="0">
              <a:buNone/>
              <a:defRPr sz="2000" b="0" i="0">
                <a:solidFill>
                  <a:schemeClr val="accent5"/>
                </a:solidFill>
                <a:latin typeface="Libre Franklin" pitchFamily="2" charset="77"/>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Section</a:t>
            </a:r>
          </a:p>
        </p:txBody>
      </p:sp>
      <p:sp>
        <p:nvSpPr>
          <p:cNvPr id="15" name="Text Placeholder 36">
            <a:extLst>
              <a:ext uri="{FF2B5EF4-FFF2-40B4-BE49-F238E27FC236}">
                <a16:creationId xmlns:a16="http://schemas.microsoft.com/office/drawing/2014/main" id="{11DDDA77-B84E-1FBC-702E-8395514889D1}"/>
              </a:ext>
            </a:extLst>
          </p:cNvPr>
          <p:cNvSpPr>
            <a:spLocks noGrp="1"/>
          </p:cNvSpPr>
          <p:nvPr>
            <p:ph type="body" sz="quarter" idx="28" hasCustomPrompt="1"/>
          </p:nvPr>
        </p:nvSpPr>
        <p:spPr>
          <a:xfrm>
            <a:off x="1617223" y="3441467"/>
            <a:ext cx="5763333" cy="614363"/>
          </a:xfrm>
          <a:prstGeom prst="rect">
            <a:avLst/>
          </a:prstGeom>
        </p:spPr>
        <p:txBody>
          <a:bodyPr anchor="ctr" anchorCtr="0"/>
          <a:lstStyle>
            <a:lvl1pPr marL="0" indent="0">
              <a:buNone/>
              <a:defRPr sz="2000" b="0" i="0">
                <a:solidFill>
                  <a:schemeClr val="accent5"/>
                </a:solidFill>
                <a:latin typeface="Libre Franklin" pitchFamily="2" charset="77"/>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Section</a:t>
            </a:r>
          </a:p>
        </p:txBody>
      </p:sp>
      <p:sp>
        <p:nvSpPr>
          <p:cNvPr id="16" name="Text Placeholder 36">
            <a:extLst>
              <a:ext uri="{FF2B5EF4-FFF2-40B4-BE49-F238E27FC236}">
                <a16:creationId xmlns:a16="http://schemas.microsoft.com/office/drawing/2014/main" id="{3F4CC405-57CE-0139-AB7E-296E49485832}"/>
              </a:ext>
            </a:extLst>
          </p:cNvPr>
          <p:cNvSpPr>
            <a:spLocks noGrp="1"/>
          </p:cNvSpPr>
          <p:nvPr>
            <p:ph type="body" sz="quarter" idx="29" hasCustomPrompt="1"/>
          </p:nvPr>
        </p:nvSpPr>
        <p:spPr>
          <a:xfrm>
            <a:off x="1617223" y="4465153"/>
            <a:ext cx="5763333" cy="614363"/>
          </a:xfrm>
          <a:prstGeom prst="rect">
            <a:avLst/>
          </a:prstGeom>
        </p:spPr>
        <p:txBody>
          <a:bodyPr anchor="ctr" anchorCtr="0"/>
          <a:lstStyle>
            <a:lvl1pPr marL="0" indent="0">
              <a:buNone/>
              <a:defRPr sz="2000" b="0" i="0">
                <a:solidFill>
                  <a:schemeClr val="accent5"/>
                </a:solidFill>
                <a:latin typeface="Libre Franklin" pitchFamily="2" charset="77"/>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Section</a:t>
            </a:r>
          </a:p>
        </p:txBody>
      </p:sp>
      <p:sp>
        <p:nvSpPr>
          <p:cNvPr id="17" name="Text Placeholder 36">
            <a:extLst>
              <a:ext uri="{FF2B5EF4-FFF2-40B4-BE49-F238E27FC236}">
                <a16:creationId xmlns:a16="http://schemas.microsoft.com/office/drawing/2014/main" id="{855C7AF9-C30B-8F7C-20C6-C94385DCAB8F}"/>
              </a:ext>
            </a:extLst>
          </p:cNvPr>
          <p:cNvSpPr>
            <a:spLocks noGrp="1"/>
          </p:cNvSpPr>
          <p:nvPr>
            <p:ph type="body" sz="quarter" idx="30" hasCustomPrompt="1"/>
          </p:nvPr>
        </p:nvSpPr>
        <p:spPr>
          <a:xfrm>
            <a:off x="1617223" y="5488839"/>
            <a:ext cx="5763333" cy="614363"/>
          </a:xfrm>
          <a:prstGeom prst="rect">
            <a:avLst/>
          </a:prstGeom>
        </p:spPr>
        <p:txBody>
          <a:bodyPr anchor="ctr" anchorCtr="0"/>
          <a:lstStyle>
            <a:lvl1pPr marL="0" indent="0">
              <a:buNone/>
              <a:defRPr sz="2000" b="0" i="0">
                <a:solidFill>
                  <a:schemeClr val="accent5"/>
                </a:solidFill>
                <a:latin typeface="Libre Franklin" pitchFamily="2" charset="77"/>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Section</a:t>
            </a:r>
          </a:p>
        </p:txBody>
      </p:sp>
      <p:pic>
        <p:nvPicPr>
          <p:cNvPr id="50" name="Picture 49">
            <a:extLst>
              <a:ext uri="{FF2B5EF4-FFF2-40B4-BE49-F238E27FC236}">
                <a16:creationId xmlns:a16="http://schemas.microsoft.com/office/drawing/2014/main" id="{DEB20404-B051-E763-FC34-976CB6723B47}"/>
              </a:ext>
            </a:extLst>
          </p:cNvPr>
          <p:cNvPicPr>
            <a:picLocks noChangeAspect="1"/>
          </p:cNvPicPr>
          <p:nvPr userDrawn="1"/>
        </p:nvPicPr>
        <p:blipFill>
          <a:blip r:embed="rId3"/>
          <a:srcRect/>
          <a:stretch/>
        </p:blipFill>
        <p:spPr>
          <a:xfrm>
            <a:off x="10220092" y="384583"/>
            <a:ext cx="1438507" cy="469036"/>
          </a:xfrm>
          <a:prstGeom prst="rect">
            <a:avLst/>
          </a:prstGeom>
        </p:spPr>
      </p:pic>
      <p:sp>
        <p:nvSpPr>
          <p:cNvPr id="56" name="Text Placeholder 5">
            <a:extLst>
              <a:ext uri="{FF2B5EF4-FFF2-40B4-BE49-F238E27FC236}">
                <a16:creationId xmlns:a16="http://schemas.microsoft.com/office/drawing/2014/main" id="{BAAC801B-C6B9-69E8-CDB0-857D31B5A107}"/>
              </a:ext>
            </a:extLst>
          </p:cNvPr>
          <p:cNvSpPr>
            <a:spLocks noGrp="1"/>
          </p:cNvSpPr>
          <p:nvPr>
            <p:ph type="body" sz="quarter" idx="31" hasCustomPrompt="1"/>
          </p:nvPr>
        </p:nvSpPr>
        <p:spPr>
          <a:xfrm>
            <a:off x="901872" y="1394094"/>
            <a:ext cx="614363" cy="6143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a:noAutofit/>
          </a:bodyPr>
          <a:lstStyle>
            <a:lvl1pPr marL="0" indent="0" algn="ctr">
              <a:buNone/>
              <a:defRPr b="1" i="0">
                <a:latin typeface="Exo Soft Extra Bold" pitchFamily="2" charset="77"/>
              </a:defRPr>
            </a:lvl1pPr>
          </a:lstStyle>
          <a:p>
            <a:pPr lvl="0"/>
            <a:r>
              <a:rPr lang="en-US"/>
              <a:t>1</a:t>
            </a:r>
          </a:p>
        </p:txBody>
      </p:sp>
      <p:sp>
        <p:nvSpPr>
          <p:cNvPr id="57" name="Text Placeholder 5">
            <a:extLst>
              <a:ext uri="{FF2B5EF4-FFF2-40B4-BE49-F238E27FC236}">
                <a16:creationId xmlns:a16="http://schemas.microsoft.com/office/drawing/2014/main" id="{1294635E-5B23-F8B7-38A0-B9AC5C803579}"/>
              </a:ext>
            </a:extLst>
          </p:cNvPr>
          <p:cNvSpPr>
            <a:spLocks noGrp="1"/>
          </p:cNvSpPr>
          <p:nvPr>
            <p:ph type="body" sz="quarter" idx="33" hasCustomPrompt="1"/>
          </p:nvPr>
        </p:nvSpPr>
        <p:spPr>
          <a:xfrm>
            <a:off x="896896" y="2414350"/>
            <a:ext cx="614363" cy="6143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a:noAutofit/>
          </a:bodyPr>
          <a:lstStyle>
            <a:lvl1pPr marL="0" indent="0" algn="ctr">
              <a:buNone/>
              <a:defRPr b="1" i="0">
                <a:latin typeface="Exo Soft Extra Bold" pitchFamily="2" charset="77"/>
              </a:defRPr>
            </a:lvl1pPr>
          </a:lstStyle>
          <a:p>
            <a:pPr lvl="0"/>
            <a:r>
              <a:rPr lang="en-US"/>
              <a:t>2</a:t>
            </a:r>
          </a:p>
        </p:txBody>
      </p:sp>
      <p:sp>
        <p:nvSpPr>
          <p:cNvPr id="58" name="Text Placeholder 5">
            <a:extLst>
              <a:ext uri="{FF2B5EF4-FFF2-40B4-BE49-F238E27FC236}">
                <a16:creationId xmlns:a16="http://schemas.microsoft.com/office/drawing/2014/main" id="{719AB174-C50F-FA9E-7474-AEB0FC069E61}"/>
              </a:ext>
            </a:extLst>
          </p:cNvPr>
          <p:cNvSpPr>
            <a:spLocks noGrp="1"/>
          </p:cNvSpPr>
          <p:nvPr>
            <p:ph type="body" sz="quarter" idx="34" hasCustomPrompt="1"/>
          </p:nvPr>
        </p:nvSpPr>
        <p:spPr>
          <a:xfrm>
            <a:off x="896897" y="4465153"/>
            <a:ext cx="614363" cy="6143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a:noAutofit/>
          </a:bodyPr>
          <a:lstStyle>
            <a:lvl1pPr marL="0" indent="0" algn="ctr">
              <a:buNone/>
              <a:defRPr b="1" i="0">
                <a:latin typeface="Exo Soft Extra Bold" pitchFamily="2" charset="77"/>
              </a:defRPr>
            </a:lvl1pPr>
          </a:lstStyle>
          <a:p>
            <a:pPr lvl="0"/>
            <a:r>
              <a:rPr lang="en-US"/>
              <a:t>4</a:t>
            </a:r>
          </a:p>
        </p:txBody>
      </p:sp>
      <p:sp>
        <p:nvSpPr>
          <p:cNvPr id="59" name="Text Placeholder 5">
            <a:extLst>
              <a:ext uri="{FF2B5EF4-FFF2-40B4-BE49-F238E27FC236}">
                <a16:creationId xmlns:a16="http://schemas.microsoft.com/office/drawing/2014/main" id="{D06EF9F6-37B2-4115-09F3-6DE758D865F5}"/>
              </a:ext>
            </a:extLst>
          </p:cNvPr>
          <p:cNvSpPr>
            <a:spLocks noGrp="1"/>
          </p:cNvSpPr>
          <p:nvPr>
            <p:ph type="body" sz="quarter" idx="35" hasCustomPrompt="1"/>
          </p:nvPr>
        </p:nvSpPr>
        <p:spPr>
          <a:xfrm>
            <a:off x="896896" y="3444897"/>
            <a:ext cx="614363" cy="6143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a:noAutofit/>
          </a:bodyPr>
          <a:lstStyle>
            <a:lvl1pPr marL="0" indent="0" algn="ctr">
              <a:buNone/>
              <a:defRPr b="1" i="0">
                <a:latin typeface="Exo Soft Extra Bold" pitchFamily="2" charset="77"/>
              </a:defRPr>
            </a:lvl1pPr>
          </a:lstStyle>
          <a:p>
            <a:pPr lvl="0"/>
            <a:r>
              <a:rPr lang="en-US"/>
              <a:t>3</a:t>
            </a:r>
          </a:p>
        </p:txBody>
      </p:sp>
      <p:sp>
        <p:nvSpPr>
          <p:cNvPr id="60" name="Text Placeholder 5">
            <a:extLst>
              <a:ext uri="{FF2B5EF4-FFF2-40B4-BE49-F238E27FC236}">
                <a16:creationId xmlns:a16="http://schemas.microsoft.com/office/drawing/2014/main" id="{4A399F6D-B6E4-1764-E12A-21070E2FCB73}"/>
              </a:ext>
            </a:extLst>
          </p:cNvPr>
          <p:cNvSpPr>
            <a:spLocks noGrp="1"/>
          </p:cNvSpPr>
          <p:nvPr>
            <p:ph type="body" sz="quarter" idx="36" hasCustomPrompt="1"/>
          </p:nvPr>
        </p:nvSpPr>
        <p:spPr>
          <a:xfrm>
            <a:off x="896898" y="5488683"/>
            <a:ext cx="614363" cy="6143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a:noAutofit/>
          </a:bodyPr>
          <a:lstStyle>
            <a:lvl1pPr marL="0" indent="0" algn="ctr">
              <a:buNone/>
              <a:defRPr b="1" i="0">
                <a:latin typeface="Exo Soft Extra Bold" pitchFamily="2" charset="77"/>
              </a:defRPr>
            </a:lvl1pPr>
          </a:lstStyle>
          <a:p>
            <a:pPr lvl="0"/>
            <a:r>
              <a:rPr lang="en-US"/>
              <a:t>5</a:t>
            </a:r>
          </a:p>
        </p:txBody>
      </p:sp>
      <p:sp>
        <p:nvSpPr>
          <p:cNvPr id="3" name="Slide Number Placeholder 2"/>
          <p:cNvSpPr>
            <a:spLocks noGrp="1"/>
          </p:cNvSpPr>
          <p:nvPr>
            <p:ph type="sldNum" sz="quarter" idx="37"/>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324999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pic>
        <p:nvPicPr>
          <p:cNvPr id="40" name="Picture 39" descr="Background pattern&#10;&#10;Description automatically generated">
            <a:extLst>
              <a:ext uri="{FF2B5EF4-FFF2-40B4-BE49-F238E27FC236}">
                <a16:creationId xmlns:a16="http://schemas.microsoft.com/office/drawing/2014/main" id="{768F3C87-A0A2-C680-09BF-38769D29D6C1}"/>
              </a:ext>
            </a:extLst>
          </p:cNvPr>
          <p:cNvPicPr>
            <a:picLocks noChangeAspect="1"/>
          </p:cNvPicPr>
          <p:nvPr userDrawn="1"/>
        </p:nvPicPr>
        <p:blipFill>
          <a:blip r:embed="rId2">
            <a:alphaModFix amt="8000"/>
          </a:blip>
          <a:stretch>
            <a:fillRect/>
          </a:stretch>
        </p:blipFill>
        <p:spPr>
          <a:xfrm>
            <a:off x="0" y="4281"/>
            <a:ext cx="12192000" cy="6849438"/>
          </a:xfrm>
          <a:prstGeom prst="rect">
            <a:avLst/>
          </a:prstGeom>
        </p:spPr>
      </p:pic>
      <p:pic>
        <p:nvPicPr>
          <p:cNvPr id="7" name="Picture 6">
            <a:extLst>
              <a:ext uri="{FF2B5EF4-FFF2-40B4-BE49-F238E27FC236}">
                <a16:creationId xmlns:a16="http://schemas.microsoft.com/office/drawing/2014/main" id="{8A1B5944-C647-9597-9863-94AFFF180D16}"/>
              </a:ext>
            </a:extLst>
          </p:cNvPr>
          <p:cNvPicPr>
            <a:picLocks noChangeAspect="1"/>
          </p:cNvPicPr>
          <p:nvPr userDrawn="1"/>
        </p:nvPicPr>
        <p:blipFill>
          <a:blip r:embed="rId3"/>
          <a:srcRect/>
          <a:stretch/>
        </p:blipFill>
        <p:spPr>
          <a:xfrm>
            <a:off x="10220092" y="384583"/>
            <a:ext cx="1438507" cy="469036"/>
          </a:xfrm>
          <a:prstGeom prst="rect">
            <a:avLst/>
          </a:prstGeom>
        </p:spPr>
      </p:pic>
      <p:sp>
        <p:nvSpPr>
          <p:cNvPr id="41" name="Text Placeholder 1">
            <a:extLst>
              <a:ext uri="{FF2B5EF4-FFF2-40B4-BE49-F238E27FC236}">
                <a16:creationId xmlns:a16="http://schemas.microsoft.com/office/drawing/2014/main" id="{83C655E9-30E9-947E-E931-DD8176C41AEC}"/>
              </a:ext>
            </a:extLst>
          </p:cNvPr>
          <p:cNvSpPr txBox="1">
            <a:spLocks/>
          </p:cNvSpPr>
          <p:nvPr userDrawn="1"/>
        </p:nvSpPr>
        <p:spPr>
          <a:xfrm>
            <a:off x="533400" y="2"/>
            <a:ext cx="11125200" cy="201168"/>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0" i="0">
              <a:solidFill>
                <a:schemeClr val="bg1"/>
              </a:solidFill>
              <a:latin typeface="Libre Franklin" pitchFamily="2" charset="77"/>
            </a:endParaRPr>
          </a:p>
        </p:txBody>
      </p:sp>
      <p:sp>
        <p:nvSpPr>
          <p:cNvPr id="48" name="Picture Placeholder 10">
            <a:extLst>
              <a:ext uri="{FF2B5EF4-FFF2-40B4-BE49-F238E27FC236}">
                <a16:creationId xmlns:a16="http://schemas.microsoft.com/office/drawing/2014/main" id="{8F737559-2F17-D557-BDB2-AC9F43F73767}"/>
              </a:ext>
            </a:extLst>
          </p:cNvPr>
          <p:cNvSpPr>
            <a:spLocks noGrp="1"/>
          </p:cNvSpPr>
          <p:nvPr>
            <p:ph type="pic" sz="quarter" idx="11" hasCustomPrompt="1"/>
          </p:nvPr>
        </p:nvSpPr>
        <p:spPr>
          <a:xfrm>
            <a:off x="838200" y="2155844"/>
            <a:ext cx="1005840" cy="1005840"/>
          </a:xfrm>
          <a:prstGeom prst="ellipse">
            <a:avLst/>
          </a:prstGeom>
          <a:solidFill>
            <a:srgbClr val="EBEBEB"/>
          </a:solidFill>
          <a:ln w="25400">
            <a:solidFill>
              <a:schemeClr val="accent1"/>
            </a:solidFill>
          </a:ln>
        </p:spPr>
        <p:txBody>
          <a:bodyPr anchor="ctr" anchorCtr="0">
            <a:normAutofit/>
          </a:bodyPr>
          <a:lstStyle>
            <a:lvl1pPr marL="0" indent="0" algn="ctr">
              <a:buNone/>
              <a:defRPr sz="1000" b="0" i="0">
                <a:solidFill>
                  <a:schemeClr val="accent1"/>
                </a:solidFill>
                <a:latin typeface="Libre Franklin" pitchFamily="2" charset="77"/>
              </a:defRPr>
            </a:lvl1pPr>
          </a:lstStyle>
          <a:p>
            <a:r>
              <a:rPr lang="en-US"/>
              <a:t>1</a:t>
            </a:r>
          </a:p>
        </p:txBody>
      </p:sp>
      <p:sp>
        <p:nvSpPr>
          <p:cNvPr id="54" name="Title 1">
            <a:extLst>
              <a:ext uri="{FF2B5EF4-FFF2-40B4-BE49-F238E27FC236}">
                <a16:creationId xmlns:a16="http://schemas.microsoft.com/office/drawing/2014/main" id="{2ABB99EF-8572-D704-F0AB-97E096CCA096}"/>
              </a:ext>
            </a:extLst>
          </p:cNvPr>
          <p:cNvSpPr>
            <a:spLocks noGrp="1"/>
          </p:cNvSpPr>
          <p:nvPr>
            <p:ph type="title" hasCustomPrompt="1"/>
          </p:nvPr>
        </p:nvSpPr>
        <p:spPr>
          <a:xfrm>
            <a:off x="530350" y="1069874"/>
            <a:ext cx="11128248" cy="539496"/>
          </a:xfrm>
        </p:spPr>
        <p:txBody>
          <a:bodyPr lIns="91440"/>
          <a:lstStyle>
            <a:lvl1pPr>
              <a:defRPr>
                <a:latin typeface="Roboto" panose="02000000000000000000" pitchFamily="2" charset="0"/>
                <a:ea typeface="Roboto" panose="02000000000000000000" pitchFamily="2" charset="0"/>
              </a:defRPr>
            </a:lvl1pPr>
          </a:lstStyle>
          <a:p>
            <a:r>
              <a:rPr lang="en-US"/>
              <a:t>Meet the Team</a:t>
            </a:r>
          </a:p>
        </p:txBody>
      </p:sp>
      <p:sp>
        <p:nvSpPr>
          <p:cNvPr id="57" name="Text Placeholder 56">
            <a:extLst>
              <a:ext uri="{FF2B5EF4-FFF2-40B4-BE49-F238E27FC236}">
                <a16:creationId xmlns:a16="http://schemas.microsoft.com/office/drawing/2014/main" id="{AA261E00-49B6-D074-2230-8584D7029856}"/>
              </a:ext>
            </a:extLst>
          </p:cNvPr>
          <p:cNvSpPr>
            <a:spLocks noGrp="1"/>
          </p:cNvSpPr>
          <p:nvPr>
            <p:ph type="body" sz="quarter" idx="13" hasCustomPrompt="1"/>
          </p:nvPr>
        </p:nvSpPr>
        <p:spPr>
          <a:xfrm>
            <a:off x="577596" y="3403347"/>
            <a:ext cx="1527048" cy="457200"/>
          </a:xfrm>
        </p:spPr>
        <p:txBody>
          <a:bodyPr lIns="91440">
            <a:normAutofit/>
          </a:bodyPr>
          <a:lstStyle>
            <a:lvl1pPr marL="0" indent="0" algn="ctr">
              <a:spcBef>
                <a:spcPts val="400"/>
              </a:spcBef>
              <a:buNone/>
              <a:defRPr sz="1200" b="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70" name="Picture Placeholder 10">
            <a:extLst>
              <a:ext uri="{FF2B5EF4-FFF2-40B4-BE49-F238E27FC236}">
                <a16:creationId xmlns:a16="http://schemas.microsoft.com/office/drawing/2014/main" id="{72E92006-C670-D320-0377-1D3E50DD8C90}"/>
              </a:ext>
            </a:extLst>
          </p:cNvPr>
          <p:cNvSpPr>
            <a:spLocks noGrp="1"/>
          </p:cNvSpPr>
          <p:nvPr>
            <p:ph type="pic" sz="quarter" idx="14" hasCustomPrompt="1"/>
          </p:nvPr>
        </p:nvSpPr>
        <p:spPr>
          <a:xfrm>
            <a:off x="2627811" y="2155844"/>
            <a:ext cx="1005840" cy="1005840"/>
          </a:xfrm>
          <a:prstGeom prst="ellipse">
            <a:avLst/>
          </a:prstGeom>
          <a:solidFill>
            <a:srgbClr val="EBEBEB"/>
          </a:solidFill>
          <a:ln w="25400">
            <a:solidFill>
              <a:schemeClr val="accent1"/>
            </a:solidFill>
          </a:ln>
        </p:spPr>
        <p:txBody>
          <a:bodyPr anchor="ctr" anchorCtr="0">
            <a:normAutofit/>
          </a:bodyPr>
          <a:lstStyle>
            <a:lvl1pPr marL="0" indent="0" algn="ctr">
              <a:buNone/>
              <a:defRPr sz="1000" b="0" i="0">
                <a:solidFill>
                  <a:schemeClr val="accent1"/>
                </a:solidFill>
                <a:latin typeface="Libre Franklin" pitchFamily="2" charset="77"/>
              </a:defRPr>
            </a:lvl1pPr>
          </a:lstStyle>
          <a:p>
            <a:r>
              <a:rPr lang="en-US"/>
              <a:t>2</a:t>
            </a:r>
          </a:p>
        </p:txBody>
      </p:sp>
      <p:sp>
        <p:nvSpPr>
          <p:cNvPr id="71" name="Text Placeholder 56">
            <a:extLst>
              <a:ext uri="{FF2B5EF4-FFF2-40B4-BE49-F238E27FC236}">
                <a16:creationId xmlns:a16="http://schemas.microsoft.com/office/drawing/2014/main" id="{A109BA76-5084-570D-1039-2BC8E0D18EBD}"/>
              </a:ext>
            </a:extLst>
          </p:cNvPr>
          <p:cNvSpPr>
            <a:spLocks noGrp="1"/>
          </p:cNvSpPr>
          <p:nvPr>
            <p:ph type="body" sz="quarter" idx="15" hasCustomPrompt="1"/>
          </p:nvPr>
        </p:nvSpPr>
        <p:spPr>
          <a:xfrm>
            <a:off x="2367207" y="3403347"/>
            <a:ext cx="1527048" cy="457200"/>
          </a:xfrm>
        </p:spPr>
        <p:txBody>
          <a:bodyPr lIns="91440">
            <a:noAutofit/>
          </a:bodyPr>
          <a:lstStyle>
            <a:lvl1pPr marL="0" indent="0" algn="ctr">
              <a:spcBef>
                <a:spcPts val="400"/>
              </a:spcBef>
              <a:buNone/>
              <a:defRPr sz="120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72" name="Picture Placeholder 10">
            <a:extLst>
              <a:ext uri="{FF2B5EF4-FFF2-40B4-BE49-F238E27FC236}">
                <a16:creationId xmlns:a16="http://schemas.microsoft.com/office/drawing/2014/main" id="{07716CEC-BFC3-B7C6-99BF-A3EC4FE6569A}"/>
              </a:ext>
            </a:extLst>
          </p:cNvPr>
          <p:cNvSpPr>
            <a:spLocks noGrp="1"/>
          </p:cNvSpPr>
          <p:nvPr>
            <p:ph type="pic" sz="quarter" idx="16" hasCustomPrompt="1"/>
          </p:nvPr>
        </p:nvSpPr>
        <p:spPr>
          <a:xfrm>
            <a:off x="4417422" y="2155844"/>
            <a:ext cx="1005840" cy="1005840"/>
          </a:xfrm>
          <a:prstGeom prst="ellipse">
            <a:avLst/>
          </a:prstGeom>
          <a:solidFill>
            <a:srgbClr val="EBEBEB"/>
          </a:solidFill>
          <a:ln w="25400">
            <a:solidFill>
              <a:schemeClr val="accent1"/>
            </a:solidFill>
          </a:ln>
        </p:spPr>
        <p:txBody>
          <a:bodyPr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sz="1000" b="0" i="0">
                <a:solidFill>
                  <a:schemeClr val="accent1"/>
                </a:solidFill>
                <a:latin typeface="Libre Franklin" pitchFamily="2" charset="77"/>
              </a:defRPr>
            </a:lvl1pPr>
          </a:lstStyle>
          <a:p>
            <a:pPr marL="0" marR="0" lvl="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a:pPr>
            <a:r>
              <a:rPr lang="en-US"/>
              <a:t>3</a:t>
            </a:r>
          </a:p>
        </p:txBody>
      </p:sp>
      <p:sp>
        <p:nvSpPr>
          <p:cNvPr id="73" name="Text Placeholder 56">
            <a:extLst>
              <a:ext uri="{FF2B5EF4-FFF2-40B4-BE49-F238E27FC236}">
                <a16:creationId xmlns:a16="http://schemas.microsoft.com/office/drawing/2014/main" id="{B7EAEA09-E7FF-2C54-DC7B-04BF77364F56}"/>
              </a:ext>
            </a:extLst>
          </p:cNvPr>
          <p:cNvSpPr>
            <a:spLocks noGrp="1"/>
          </p:cNvSpPr>
          <p:nvPr>
            <p:ph type="body" sz="quarter" idx="17" hasCustomPrompt="1"/>
          </p:nvPr>
        </p:nvSpPr>
        <p:spPr>
          <a:xfrm>
            <a:off x="4156818" y="3403347"/>
            <a:ext cx="1527048" cy="457200"/>
          </a:xfrm>
        </p:spPr>
        <p:txBody>
          <a:bodyPr lIns="91440">
            <a:noAutofit/>
          </a:bodyPr>
          <a:lstStyle>
            <a:lvl1pPr marL="0" indent="0" algn="ctr">
              <a:spcBef>
                <a:spcPts val="400"/>
              </a:spcBef>
              <a:buNone/>
              <a:defRPr sz="120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74" name="Picture Placeholder 10">
            <a:extLst>
              <a:ext uri="{FF2B5EF4-FFF2-40B4-BE49-F238E27FC236}">
                <a16:creationId xmlns:a16="http://schemas.microsoft.com/office/drawing/2014/main" id="{1E5A79A2-523D-E766-0868-4B7F3E98E422}"/>
              </a:ext>
            </a:extLst>
          </p:cNvPr>
          <p:cNvSpPr>
            <a:spLocks noGrp="1"/>
          </p:cNvSpPr>
          <p:nvPr>
            <p:ph type="pic" sz="quarter" idx="18" hasCustomPrompt="1"/>
          </p:nvPr>
        </p:nvSpPr>
        <p:spPr>
          <a:xfrm>
            <a:off x="6207033" y="2155844"/>
            <a:ext cx="1005840" cy="1005840"/>
          </a:xfrm>
          <a:prstGeom prst="ellipse">
            <a:avLst/>
          </a:prstGeom>
          <a:solidFill>
            <a:srgbClr val="EBEBEB"/>
          </a:solidFill>
          <a:ln w="25400">
            <a:solidFill>
              <a:schemeClr val="accent1"/>
            </a:solidFill>
          </a:ln>
        </p:spPr>
        <p:txBody>
          <a:bodyPr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sz="1000" b="0" i="0">
                <a:solidFill>
                  <a:schemeClr val="accent1"/>
                </a:solidFill>
                <a:latin typeface="Libre Franklin" pitchFamily="2" charset="77"/>
              </a:defRPr>
            </a:lvl1pPr>
          </a:lstStyle>
          <a:p>
            <a:pPr marL="0" marR="0" lvl="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a:pPr>
            <a:r>
              <a:rPr lang="en-US"/>
              <a:t>4</a:t>
            </a:r>
          </a:p>
        </p:txBody>
      </p:sp>
      <p:sp>
        <p:nvSpPr>
          <p:cNvPr id="75" name="Text Placeholder 56">
            <a:extLst>
              <a:ext uri="{FF2B5EF4-FFF2-40B4-BE49-F238E27FC236}">
                <a16:creationId xmlns:a16="http://schemas.microsoft.com/office/drawing/2014/main" id="{C5198EAE-8438-ECAE-B845-B2FB1681A3DA}"/>
              </a:ext>
            </a:extLst>
          </p:cNvPr>
          <p:cNvSpPr>
            <a:spLocks noGrp="1"/>
          </p:cNvSpPr>
          <p:nvPr>
            <p:ph type="body" sz="quarter" idx="19" hasCustomPrompt="1"/>
          </p:nvPr>
        </p:nvSpPr>
        <p:spPr>
          <a:xfrm>
            <a:off x="5946429" y="3403347"/>
            <a:ext cx="1527048" cy="457200"/>
          </a:xfrm>
        </p:spPr>
        <p:txBody>
          <a:bodyPr lIns="91440">
            <a:noAutofit/>
          </a:bodyPr>
          <a:lstStyle>
            <a:lvl1pPr marL="0" indent="0" algn="ctr">
              <a:spcBef>
                <a:spcPts val="400"/>
              </a:spcBef>
              <a:buNone/>
              <a:defRPr sz="120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76" name="Picture Placeholder 10">
            <a:extLst>
              <a:ext uri="{FF2B5EF4-FFF2-40B4-BE49-F238E27FC236}">
                <a16:creationId xmlns:a16="http://schemas.microsoft.com/office/drawing/2014/main" id="{1645C720-36BD-C21B-E934-6AC38780E70B}"/>
              </a:ext>
            </a:extLst>
          </p:cNvPr>
          <p:cNvSpPr>
            <a:spLocks noGrp="1"/>
          </p:cNvSpPr>
          <p:nvPr>
            <p:ph type="pic" sz="quarter" idx="20" hasCustomPrompt="1"/>
          </p:nvPr>
        </p:nvSpPr>
        <p:spPr>
          <a:xfrm>
            <a:off x="7996644" y="2155844"/>
            <a:ext cx="1005840" cy="1005840"/>
          </a:xfrm>
          <a:prstGeom prst="ellipse">
            <a:avLst/>
          </a:prstGeom>
          <a:solidFill>
            <a:srgbClr val="EBEBEB"/>
          </a:solidFill>
          <a:ln w="25400">
            <a:solidFill>
              <a:schemeClr val="accent1"/>
            </a:solidFill>
          </a:ln>
        </p:spPr>
        <p:txBody>
          <a:bodyPr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sz="1000" b="0" i="0">
                <a:solidFill>
                  <a:schemeClr val="accent1"/>
                </a:solidFill>
                <a:latin typeface="Libre Franklin" pitchFamily="2" charset="77"/>
              </a:defRPr>
            </a:lvl1pPr>
          </a:lstStyle>
          <a:p>
            <a:pPr marL="0" marR="0" lvl="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a:pPr>
            <a:r>
              <a:rPr lang="en-US"/>
              <a:t>5</a:t>
            </a:r>
          </a:p>
        </p:txBody>
      </p:sp>
      <p:sp>
        <p:nvSpPr>
          <p:cNvPr id="77" name="Text Placeholder 56">
            <a:extLst>
              <a:ext uri="{FF2B5EF4-FFF2-40B4-BE49-F238E27FC236}">
                <a16:creationId xmlns:a16="http://schemas.microsoft.com/office/drawing/2014/main" id="{34B90326-F226-151C-A7CE-D36C665F107C}"/>
              </a:ext>
            </a:extLst>
          </p:cNvPr>
          <p:cNvSpPr>
            <a:spLocks noGrp="1"/>
          </p:cNvSpPr>
          <p:nvPr>
            <p:ph type="body" sz="quarter" idx="21" hasCustomPrompt="1"/>
          </p:nvPr>
        </p:nvSpPr>
        <p:spPr>
          <a:xfrm>
            <a:off x="7736040" y="3403347"/>
            <a:ext cx="1527048" cy="457200"/>
          </a:xfrm>
        </p:spPr>
        <p:txBody>
          <a:bodyPr lIns="91440">
            <a:noAutofit/>
          </a:bodyPr>
          <a:lstStyle>
            <a:lvl1pPr marL="0" indent="0" algn="ctr">
              <a:spcBef>
                <a:spcPts val="400"/>
              </a:spcBef>
              <a:buNone/>
              <a:defRPr sz="120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78" name="Picture Placeholder 10">
            <a:extLst>
              <a:ext uri="{FF2B5EF4-FFF2-40B4-BE49-F238E27FC236}">
                <a16:creationId xmlns:a16="http://schemas.microsoft.com/office/drawing/2014/main" id="{000FC890-37F6-F27C-F4BE-CEC84942BB7D}"/>
              </a:ext>
            </a:extLst>
          </p:cNvPr>
          <p:cNvSpPr>
            <a:spLocks noGrp="1"/>
          </p:cNvSpPr>
          <p:nvPr>
            <p:ph type="pic" sz="quarter" idx="22" hasCustomPrompt="1"/>
          </p:nvPr>
        </p:nvSpPr>
        <p:spPr>
          <a:xfrm>
            <a:off x="9786255" y="2155844"/>
            <a:ext cx="1005840" cy="1005840"/>
          </a:xfrm>
          <a:prstGeom prst="ellipse">
            <a:avLst/>
          </a:prstGeom>
          <a:solidFill>
            <a:srgbClr val="EBEBEB"/>
          </a:solidFill>
          <a:ln w="25400">
            <a:solidFill>
              <a:schemeClr val="accent1"/>
            </a:solidFill>
          </a:ln>
        </p:spPr>
        <p:txBody>
          <a:bodyPr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sz="1000" b="0" i="0">
                <a:solidFill>
                  <a:schemeClr val="accent1"/>
                </a:solidFill>
                <a:latin typeface="Libre Franklin" pitchFamily="2" charset="77"/>
              </a:defRPr>
            </a:lvl1pPr>
          </a:lstStyle>
          <a:p>
            <a:pPr marL="0" marR="0" lvl="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a:pPr>
            <a:r>
              <a:rPr lang="en-US"/>
              <a:t>6</a:t>
            </a:r>
          </a:p>
        </p:txBody>
      </p:sp>
      <p:sp>
        <p:nvSpPr>
          <p:cNvPr id="79" name="Text Placeholder 56">
            <a:extLst>
              <a:ext uri="{FF2B5EF4-FFF2-40B4-BE49-F238E27FC236}">
                <a16:creationId xmlns:a16="http://schemas.microsoft.com/office/drawing/2014/main" id="{9BEE1EF9-6C51-82A5-EEE1-6BA2FB86BA2C}"/>
              </a:ext>
            </a:extLst>
          </p:cNvPr>
          <p:cNvSpPr>
            <a:spLocks noGrp="1"/>
          </p:cNvSpPr>
          <p:nvPr>
            <p:ph type="body" sz="quarter" idx="23" hasCustomPrompt="1"/>
          </p:nvPr>
        </p:nvSpPr>
        <p:spPr>
          <a:xfrm>
            <a:off x="9525651" y="3403347"/>
            <a:ext cx="1527048" cy="457200"/>
          </a:xfrm>
        </p:spPr>
        <p:txBody>
          <a:bodyPr lIns="91440">
            <a:noAutofit/>
          </a:bodyPr>
          <a:lstStyle>
            <a:lvl1pPr marL="0" indent="0" algn="ctr">
              <a:spcBef>
                <a:spcPts val="400"/>
              </a:spcBef>
              <a:buNone/>
              <a:defRPr sz="120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80" name="Picture Placeholder 10">
            <a:extLst>
              <a:ext uri="{FF2B5EF4-FFF2-40B4-BE49-F238E27FC236}">
                <a16:creationId xmlns:a16="http://schemas.microsoft.com/office/drawing/2014/main" id="{62E4330B-9F87-7977-0810-CFF010E67B9F}"/>
              </a:ext>
            </a:extLst>
          </p:cNvPr>
          <p:cNvSpPr>
            <a:spLocks noGrp="1"/>
          </p:cNvSpPr>
          <p:nvPr>
            <p:ph type="pic" sz="quarter" idx="24" hasCustomPrompt="1"/>
          </p:nvPr>
        </p:nvSpPr>
        <p:spPr>
          <a:xfrm>
            <a:off x="838200" y="4441844"/>
            <a:ext cx="1005840" cy="1005840"/>
          </a:xfrm>
          <a:prstGeom prst="ellipse">
            <a:avLst/>
          </a:prstGeom>
          <a:solidFill>
            <a:srgbClr val="EBEBEB"/>
          </a:solidFill>
          <a:ln w="25400">
            <a:solidFill>
              <a:schemeClr val="accent1"/>
            </a:solidFill>
          </a:ln>
        </p:spPr>
        <p:txBody>
          <a:bodyPr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sz="1000" b="0" i="0">
                <a:solidFill>
                  <a:schemeClr val="accent1"/>
                </a:solidFill>
                <a:latin typeface="Libre Franklin" pitchFamily="2" charset="77"/>
              </a:defRPr>
            </a:lvl1pPr>
          </a:lstStyle>
          <a:p>
            <a:pPr marL="0" marR="0" lvl="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a:pPr>
            <a:r>
              <a:rPr lang="en-US"/>
              <a:t>7</a:t>
            </a:r>
          </a:p>
        </p:txBody>
      </p:sp>
      <p:sp>
        <p:nvSpPr>
          <p:cNvPr id="81" name="Text Placeholder 56">
            <a:extLst>
              <a:ext uri="{FF2B5EF4-FFF2-40B4-BE49-F238E27FC236}">
                <a16:creationId xmlns:a16="http://schemas.microsoft.com/office/drawing/2014/main" id="{E2CA1050-620B-611C-BE95-1AD3DD8E3E21}"/>
              </a:ext>
            </a:extLst>
          </p:cNvPr>
          <p:cNvSpPr>
            <a:spLocks noGrp="1"/>
          </p:cNvSpPr>
          <p:nvPr>
            <p:ph type="body" sz="quarter" idx="25" hasCustomPrompt="1"/>
          </p:nvPr>
        </p:nvSpPr>
        <p:spPr>
          <a:xfrm>
            <a:off x="577596" y="5689347"/>
            <a:ext cx="1527048" cy="448056"/>
          </a:xfrm>
        </p:spPr>
        <p:txBody>
          <a:bodyPr lIns="91440">
            <a:noAutofit/>
          </a:bodyPr>
          <a:lstStyle>
            <a:lvl1pPr marL="0" indent="0" algn="ctr">
              <a:spcBef>
                <a:spcPts val="400"/>
              </a:spcBef>
              <a:buNone/>
              <a:defRPr sz="120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82" name="Picture Placeholder 10">
            <a:extLst>
              <a:ext uri="{FF2B5EF4-FFF2-40B4-BE49-F238E27FC236}">
                <a16:creationId xmlns:a16="http://schemas.microsoft.com/office/drawing/2014/main" id="{37010CA7-212C-798C-06EF-2E0A7E807612}"/>
              </a:ext>
            </a:extLst>
          </p:cNvPr>
          <p:cNvSpPr>
            <a:spLocks noGrp="1"/>
          </p:cNvSpPr>
          <p:nvPr>
            <p:ph type="pic" sz="quarter" idx="26" hasCustomPrompt="1"/>
          </p:nvPr>
        </p:nvSpPr>
        <p:spPr>
          <a:xfrm>
            <a:off x="2627811" y="4441844"/>
            <a:ext cx="1005840" cy="1005840"/>
          </a:xfrm>
          <a:prstGeom prst="ellipse">
            <a:avLst/>
          </a:prstGeom>
          <a:solidFill>
            <a:srgbClr val="EBEBEB"/>
          </a:solidFill>
          <a:ln w="25400">
            <a:solidFill>
              <a:schemeClr val="accent1"/>
            </a:solidFill>
          </a:ln>
        </p:spPr>
        <p:txBody>
          <a:bodyPr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sz="1000" b="0" i="0">
                <a:solidFill>
                  <a:schemeClr val="accent1"/>
                </a:solidFill>
                <a:latin typeface="Libre Franklin" pitchFamily="2" charset="77"/>
              </a:defRPr>
            </a:lvl1pPr>
          </a:lstStyle>
          <a:p>
            <a:pPr marL="0" marR="0" lvl="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a:pPr>
            <a:r>
              <a:rPr lang="en-US"/>
              <a:t>8</a:t>
            </a:r>
          </a:p>
        </p:txBody>
      </p:sp>
      <p:sp>
        <p:nvSpPr>
          <p:cNvPr id="83" name="Text Placeholder 56">
            <a:extLst>
              <a:ext uri="{FF2B5EF4-FFF2-40B4-BE49-F238E27FC236}">
                <a16:creationId xmlns:a16="http://schemas.microsoft.com/office/drawing/2014/main" id="{1A2E3F33-16E0-CB6F-71E7-1024D30D80EF}"/>
              </a:ext>
            </a:extLst>
          </p:cNvPr>
          <p:cNvSpPr>
            <a:spLocks noGrp="1"/>
          </p:cNvSpPr>
          <p:nvPr>
            <p:ph type="body" sz="quarter" idx="27" hasCustomPrompt="1"/>
          </p:nvPr>
        </p:nvSpPr>
        <p:spPr>
          <a:xfrm>
            <a:off x="2367207" y="5689347"/>
            <a:ext cx="1527048" cy="448056"/>
          </a:xfrm>
        </p:spPr>
        <p:txBody>
          <a:bodyPr lIns="91440">
            <a:noAutofit/>
          </a:bodyPr>
          <a:lstStyle>
            <a:lvl1pPr marL="0" indent="0" algn="ctr">
              <a:spcBef>
                <a:spcPts val="400"/>
              </a:spcBef>
              <a:buNone/>
              <a:defRPr sz="120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84" name="Picture Placeholder 10">
            <a:extLst>
              <a:ext uri="{FF2B5EF4-FFF2-40B4-BE49-F238E27FC236}">
                <a16:creationId xmlns:a16="http://schemas.microsoft.com/office/drawing/2014/main" id="{FB36D1AC-68A1-D749-C06C-3DB2241FAB40}"/>
              </a:ext>
            </a:extLst>
          </p:cNvPr>
          <p:cNvSpPr>
            <a:spLocks noGrp="1"/>
          </p:cNvSpPr>
          <p:nvPr>
            <p:ph type="pic" sz="quarter" idx="28" hasCustomPrompt="1"/>
          </p:nvPr>
        </p:nvSpPr>
        <p:spPr>
          <a:xfrm>
            <a:off x="4417422" y="4441844"/>
            <a:ext cx="1005840" cy="1005840"/>
          </a:xfrm>
          <a:prstGeom prst="ellipse">
            <a:avLst/>
          </a:prstGeom>
          <a:solidFill>
            <a:srgbClr val="EBEBEB"/>
          </a:solidFill>
          <a:ln w="25400">
            <a:solidFill>
              <a:schemeClr val="accent1"/>
            </a:solidFill>
          </a:ln>
        </p:spPr>
        <p:txBody>
          <a:bodyPr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sz="1000" b="0" i="0">
                <a:solidFill>
                  <a:schemeClr val="accent1"/>
                </a:solidFill>
                <a:latin typeface="Libre Franklin" pitchFamily="2" charset="77"/>
              </a:defRPr>
            </a:lvl1pPr>
          </a:lstStyle>
          <a:p>
            <a:pPr marL="0" marR="0" lvl="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a:pPr>
            <a:r>
              <a:rPr lang="en-US"/>
              <a:t>9</a:t>
            </a:r>
          </a:p>
        </p:txBody>
      </p:sp>
      <p:sp>
        <p:nvSpPr>
          <p:cNvPr id="85" name="Text Placeholder 56">
            <a:extLst>
              <a:ext uri="{FF2B5EF4-FFF2-40B4-BE49-F238E27FC236}">
                <a16:creationId xmlns:a16="http://schemas.microsoft.com/office/drawing/2014/main" id="{59B43F07-5532-0A14-7C36-98221E3C2FAB}"/>
              </a:ext>
            </a:extLst>
          </p:cNvPr>
          <p:cNvSpPr>
            <a:spLocks noGrp="1"/>
          </p:cNvSpPr>
          <p:nvPr>
            <p:ph type="body" sz="quarter" idx="29" hasCustomPrompt="1"/>
          </p:nvPr>
        </p:nvSpPr>
        <p:spPr>
          <a:xfrm>
            <a:off x="4156818" y="5689347"/>
            <a:ext cx="1527048" cy="448056"/>
          </a:xfrm>
        </p:spPr>
        <p:txBody>
          <a:bodyPr lIns="91440">
            <a:noAutofit/>
          </a:bodyPr>
          <a:lstStyle>
            <a:lvl1pPr marL="0" indent="0" algn="ctr">
              <a:spcBef>
                <a:spcPts val="400"/>
              </a:spcBef>
              <a:buNone/>
              <a:defRPr sz="120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86" name="Picture Placeholder 10">
            <a:extLst>
              <a:ext uri="{FF2B5EF4-FFF2-40B4-BE49-F238E27FC236}">
                <a16:creationId xmlns:a16="http://schemas.microsoft.com/office/drawing/2014/main" id="{7E1FF4CE-C746-A99C-843F-AEDDE43CDEA1}"/>
              </a:ext>
            </a:extLst>
          </p:cNvPr>
          <p:cNvSpPr>
            <a:spLocks noGrp="1"/>
          </p:cNvSpPr>
          <p:nvPr>
            <p:ph type="pic" sz="quarter" idx="30" hasCustomPrompt="1"/>
          </p:nvPr>
        </p:nvSpPr>
        <p:spPr>
          <a:xfrm>
            <a:off x="6207033" y="4441844"/>
            <a:ext cx="1005840" cy="1005840"/>
          </a:xfrm>
          <a:prstGeom prst="ellipse">
            <a:avLst/>
          </a:prstGeom>
          <a:solidFill>
            <a:srgbClr val="EBEBEB"/>
          </a:solidFill>
          <a:ln w="25400">
            <a:solidFill>
              <a:schemeClr val="accent1"/>
            </a:solidFill>
          </a:ln>
        </p:spPr>
        <p:txBody>
          <a:bodyPr anchor="ctr" anchorCtr="0">
            <a:normAutofit/>
          </a:bodyPr>
          <a:lstStyle>
            <a:lvl1pPr marL="0" indent="0" algn="ctr">
              <a:buNone/>
              <a:defRPr sz="1000" b="0" i="0">
                <a:solidFill>
                  <a:schemeClr val="accent1"/>
                </a:solidFill>
                <a:latin typeface="Libre Franklin" pitchFamily="2" charset="77"/>
              </a:defRPr>
            </a:lvl1pPr>
          </a:lstStyle>
          <a:p>
            <a:r>
              <a:rPr lang="en-US"/>
              <a:t>10</a:t>
            </a:r>
          </a:p>
        </p:txBody>
      </p:sp>
      <p:sp>
        <p:nvSpPr>
          <p:cNvPr id="87" name="Text Placeholder 56">
            <a:extLst>
              <a:ext uri="{FF2B5EF4-FFF2-40B4-BE49-F238E27FC236}">
                <a16:creationId xmlns:a16="http://schemas.microsoft.com/office/drawing/2014/main" id="{FB299873-9A7B-D8AA-CE7D-BC8D5F4604BE}"/>
              </a:ext>
            </a:extLst>
          </p:cNvPr>
          <p:cNvSpPr>
            <a:spLocks noGrp="1"/>
          </p:cNvSpPr>
          <p:nvPr>
            <p:ph type="body" sz="quarter" idx="31" hasCustomPrompt="1"/>
          </p:nvPr>
        </p:nvSpPr>
        <p:spPr>
          <a:xfrm>
            <a:off x="5946429" y="5689347"/>
            <a:ext cx="1527048" cy="448056"/>
          </a:xfrm>
        </p:spPr>
        <p:txBody>
          <a:bodyPr lIns="91440">
            <a:noAutofit/>
          </a:bodyPr>
          <a:lstStyle>
            <a:lvl1pPr marL="0" indent="0" algn="ctr">
              <a:spcBef>
                <a:spcPts val="400"/>
              </a:spcBef>
              <a:buNone/>
              <a:defRPr sz="120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88" name="Picture Placeholder 10">
            <a:extLst>
              <a:ext uri="{FF2B5EF4-FFF2-40B4-BE49-F238E27FC236}">
                <a16:creationId xmlns:a16="http://schemas.microsoft.com/office/drawing/2014/main" id="{6943D181-7FD2-84E6-805D-91835AE2BEE0}"/>
              </a:ext>
            </a:extLst>
          </p:cNvPr>
          <p:cNvSpPr>
            <a:spLocks noGrp="1"/>
          </p:cNvSpPr>
          <p:nvPr>
            <p:ph type="pic" sz="quarter" idx="32" hasCustomPrompt="1"/>
          </p:nvPr>
        </p:nvSpPr>
        <p:spPr>
          <a:xfrm>
            <a:off x="7996644" y="4441844"/>
            <a:ext cx="1005840" cy="1005840"/>
          </a:xfrm>
          <a:prstGeom prst="ellipse">
            <a:avLst/>
          </a:prstGeom>
          <a:solidFill>
            <a:srgbClr val="EBEBEB"/>
          </a:solidFill>
          <a:ln w="25400">
            <a:solidFill>
              <a:schemeClr val="accent1"/>
            </a:solidFill>
          </a:ln>
        </p:spPr>
        <p:txBody>
          <a:bodyPr anchor="ctr" anchorCtr="0">
            <a:normAutofit/>
          </a:bodyPr>
          <a:lstStyle>
            <a:lvl1pPr marL="0" indent="0" algn="ctr">
              <a:buNone/>
              <a:defRPr sz="1000" b="0" i="0">
                <a:solidFill>
                  <a:schemeClr val="accent1"/>
                </a:solidFill>
                <a:latin typeface="Libre Franklin" pitchFamily="2" charset="77"/>
              </a:defRPr>
            </a:lvl1pPr>
          </a:lstStyle>
          <a:p>
            <a:r>
              <a:rPr lang="en-US"/>
              <a:t>11</a:t>
            </a:r>
          </a:p>
        </p:txBody>
      </p:sp>
      <p:sp>
        <p:nvSpPr>
          <p:cNvPr id="89" name="Text Placeholder 56">
            <a:extLst>
              <a:ext uri="{FF2B5EF4-FFF2-40B4-BE49-F238E27FC236}">
                <a16:creationId xmlns:a16="http://schemas.microsoft.com/office/drawing/2014/main" id="{10F535A4-D78C-7163-F745-E058C76AF6EB}"/>
              </a:ext>
            </a:extLst>
          </p:cNvPr>
          <p:cNvSpPr>
            <a:spLocks noGrp="1"/>
          </p:cNvSpPr>
          <p:nvPr>
            <p:ph type="body" sz="quarter" idx="33" hasCustomPrompt="1"/>
          </p:nvPr>
        </p:nvSpPr>
        <p:spPr>
          <a:xfrm>
            <a:off x="7736040" y="5689347"/>
            <a:ext cx="1527048" cy="448056"/>
          </a:xfrm>
        </p:spPr>
        <p:txBody>
          <a:bodyPr lIns="91440">
            <a:noAutofit/>
          </a:bodyPr>
          <a:lstStyle>
            <a:lvl1pPr marL="0" indent="0" algn="ctr">
              <a:spcBef>
                <a:spcPts val="400"/>
              </a:spcBef>
              <a:buNone/>
              <a:defRPr sz="120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90" name="Picture Placeholder 10">
            <a:extLst>
              <a:ext uri="{FF2B5EF4-FFF2-40B4-BE49-F238E27FC236}">
                <a16:creationId xmlns:a16="http://schemas.microsoft.com/office/drawing/2014/main" id="{0E836F92-A44A-4681-3081-FA4E8367C784}"/>
              </a:ext>
            </a:extLst>
          </p:cNvPr>
          <p:cNvSpPr>
            <a:spLocks noGrp="1"/>
          </p:cNvSpPr>
          <p:nvPr>
            <p:ph type="pic" sz="quarter" idx="34" hasCustomPrompt="1"/>
          </p:nvPr>
        </p:nvSpPr>
        <p:spPr>
          <a:xfrm>
            <a:off x="9786255" y="4441844"/>
            <a:ext cx="1005840" cy="1005840"/>
          </a:xfrm>
          <a:prstGeom prst="ellipse">
            <a:avLst/>
          </a:prstGeom>
          <a:solidFill>
            <a:srgbClr val="EBEBEB"/>
          </a:solidFill>
          <a:ln w="25400">
            <a:solidFill>
              <a:schemeClr val="accent1"/>
            </a:solidFill>
          </a:ln>
        </p:spPr>
        <p:txBody>
          <a:bodyPr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sz="1000" b="0" i="0">
                <a:solidFill>
                  <a:schemeClr val="accent1"/>
                </a:solidFill>
                <a:latin typeface="Libre Franklin" pitchFamily="2" charset="77"/>
              </a:defRPr>
            </a:lvl1pPr>
          </a:lstStyle>
          <a:p>
            <a:pPr marL="0" marR="0" lvl="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a:pPr>
            <a:r>
              <a:rPr lang="en-US"/>
              <a:t>12</a:t>
            </a:r>
          </a:p>
        </p:txBody>
      </p:sp>
      <p:sp>
        <p:nvSpPr>
          <p:cNvPr id="91" name="Text Placeholder 56">
            <a:extLst>
              <a:ext uri="{FF2B5EF4-FFF2-40B4-BE49-F238E27FC236}">
                <a16:creationId xmlns:a16="http://schemas.microsoft.com/office/drawing/2014/main" id="{7C56A123-9BEB-5596-628F-DC9D027E46BE}"/>
              </a:ext>
            </a:extLst>
          </p:cNvPr>
          <p:cNvSpPr>
            <a:spLocks noGrp="1"/>
          </p:cNvSpPr>
          <p:nvPr>
            <p:ph type="body" sz="quarter" idx="35" hasCustomPrompt="1"/>
          </p:nvPr>
        </p:nvSpPr>
        <p:spPr>
          <a:xfrm>
            <a:off x="9525651" y="5689347"/>
            <a:ext cx="1527048" cy="448056"/>
          </a:xfrm>
        </p:spPr>
        <p:txBody>
          <a:bodyPr lIns="91440">
            <a:noAutofit/>
          </a:bodyPr>
          <a:lstStyle>
            <a:lvl1pPr marL="0" indent="0" algn="ctr">
              <a:spcBef>
                <a:spcPts val="400"/>
              </a:spcBef>
              <a:buNone/>
              <a:defRPr sz="120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2" name="Slide Number Placeholder 1"/>
          <p:cNvSpPr>
            <a:spLocks noGrp="1"/>
          </p:cNvSpPr>
          <p:nvPr>
            <p:ph type="sldNum" sz="quarter" idx="36"/>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4192775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Title Slide No Photo">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7124EC38-8E18-D047-7512-2F98A7B995AA}"/>
              </a:ext>
            </a:extLst>
          </p:cNvPr>
          <p:cNvPicPr>
            <a:picLocks noChangeAspect="1"/>
          </p:cNvPicPr>
          <p:nvPr userDrawn="1"/>
        </p:nvPicPr>
        <p:blipFill>
          <a:blip r:embed="rId2"/>
          <a:stretch>
            <a:fillRect/>
          </a:stretch>
        </p:blipFill>
        <p:spPr>
          <a:xfrm>
            <a:off x="-34212" y="-29878"/>
            <a:ext cx="12260424" cy="6887878"/>
          </a:xfrm>
          <a:prstGeom prst="rect">
            <a:avLst/>
          </a:prstGeom>
        </p:spPr>
      </p:pic>
      <p:sp>
        <p:nvSpPr>
          <p:cNvPr id="2" name="Title 1">
            <a:extLst>
              <a:ext uri="{FF2B5EF4-FFF2-40B4-BE49-F238E27FC236}">
                <a16:creationId xmlns:a16="http://schemas.microsoft.com/office/drawing/2014/main" id="{2D2E45B9-5A97-B583-D00C-81ECA133BDD4}"/>
              </a:ext>
            </a:extLst>
          </p:cNvPr>
          <p:cNvSpPr>
            <a:spLocks noGrp="1"/>
          </p:cNvSpPr>
          <p:nvPr>
            <p:ph type="title" hasCustomPrompt="1"/>
          </p:nvPr>
        </p:nvSpPr>
        <p:spPr>
          <a:xfrm>
            <a:off x="831850" y="1709738"/>
            <a:ext cx="10442448" cy="2542032"/>
          </a:xfrm>
        </p:spPr>
        <p:txBody>
          <a:bodyPr anchor="b">
            <a:noAutofit/>
          </a:bodyPr>
          <a:lstStyle>
            <a:lvl1pPr algn="ctr">
              <a:defRPr sz="6400">
                <a:solidFill>
                  <a:schemeClr val="bg1"/>
                </a:solidFill>
                <a:latin typeface="Roboto" panose="02000000000000000000" pitchFamily="2" charset="0"/>
                <a:ea typeface="Roboto" panose="02000000000000000000" pitchFamily="2" charset="0"/>
              </a:defRPr>
            </a:lvl1pPr>
          </a:lstStyle>
          <a:p>
            <a:r>
              <a:rPr lang="en-US"/>
              <a:t>CLICK TO ADD </a:t>
            </a:r>
            <a:br>
              <a:rPr lang="en-US"/>
            </a:br>
            <a:r>
              <a:rPr lang="en-US"/>
              <a:t>SECTION TITLE </a:t>
            </a:r>
            <a:br>
              <a:rPr lang="en-US"/>
            </a:br>
            <a:r>
              <a:rPr lang="en-US"/>
              <a:t>3 LINE MAX</a:t>
            </a:r>
          </a:p>
        </p:txBody>
      </p:sp>
      <p:sp>
        <p:nvSpPr>
          <p:cNvPr id="3" name="Text Placeholder 2">
            <a:extLst>
              <a:ext uri="{FF2B5EF4-FFF2-40B4-BE49-F238E27FC236}">
                <a16:creationId xmlns:a16="http://schemas.microsoft.com/office/drawing/2014/main" id="{2EB254B5-FA94-38CC-46D7-28F4781D9987}"/>
              </a:ext>
            </a:extLst>
          </p:cNvPr>
          <p:cNvSpPr>
            <a:spLocks noGrp="1"/>
          </p:cNvSpPr>
          <p:nvPr>
            <p:ph type="body" idx="1" hasCustomPrompt="1"/>
          </p:nvPr>
        </p:nvSpPr>
        <p:spPr>
          <a:xfrm>
            <a:off x="831850" y="4589463"/>
            <a:ext cx="10515600" cy="594360"/>
          </a:xfrm>
        </p:spPr>
        <p:txBody>
          <a:bodyPr anchor="ctr"/>
          <a:lstStyle>
            <a:lvl1pPr marL="0" indent="0" algn="ctr">
              <a:buNone/>
              <a:defRPr sz="2400" b="0" i="1">
                <a:solidFill>
                  <a:schemeClr val="bg1"/>
                </a:solidFill>
                <a:latin typeface="Libre Franklin"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here to add text or delete</a:t>
            </a:r>
          </a:p>
        </p:txBody>
      </p:sp>
      <p:pic>
        <p:nvPicPr>
          <p:cNvPr id="8" name="Picture 7">
            <a:extLst>
              <a:ext uri="{FF2B5EF4-FFF2-40B4-BE49-F238E27FC236}">
                <a16:creationId xmlns:a16="http://schemas.microsoft.com/office/drawing/2014/main" id="{1B422AD7-66BC-947F-9749-763E53050C52}"/>
              </a:ext>
            </a:extLst>
          </p:cNvPr>
          <p:cNvPicPr>
            <a:picLocks noChangeAspect="1"/>
          </p:cNvPicPr>
          <p:nvPr userDrawn="1"/>
        </p:nvPicPr>
        <p:blipFill>
          <a:blip r:embed="rId3"/>
          <a:srcRect/>
          <a:stretch/>
        </p:blipFill>
        <p:spPr>
          <a:xfrm>
            <a:off x="10220092" y="384583"/>
            <a:ext cx="1438507" cy="469035"/>
          </a:xfrm>
          <a:prstGeom prst="rect">
            <a:avLst/>
          </a:prstGeom>
        </p:spPr>
      </p:pic>
      <p:cxnSp>
        <p:nvCxnSpPr>
          <p:cNvPr id="9" name="Straight Connector 8">
            <a:extLst>
              <a:ext uri="{FF2B5EF4-FFF2-40B4-BE49-F238E27FC236}">
                <a16:creationId xmlns:a16="http://schemas.microsoft.com/office/drawing/2014/main" id="{C795CCBA-7118-F0E0-0E00-92460597ACFF}"/>
              </a:ext>
            </a:extLst>
          </p:cNvPr>
          <p:cNvCxnSpPr>
            <a:cxnSpLocks/>
          </p:cNvCxnSpPr>
          <p:nvPr userDrawn="1"/>
        </p:nvCxnSpPr>
        <p:spPr>
          <a:xfrm>
            <a:off x="767080" y="4403469"/>
            <a:ext cx="104394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0"/>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20752836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Title Slide No Photo">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7124EC38-8E18-D047-7512-2F98A7B995AA}"/>
              </a:ext>
            </a:extLst>
          </p:cNvPr>
          <p:cNvPicPr>
            <a:picLocks noChangeAspect="1"/>
          </p:cNvPicPr>
          <p:nvPr userDrawn="1"/>
        </p:nvPicPr>
        <p:blipFill>
          <a:blip r:embed="rId2"/>
          <a:stretch>
            <a:fillRect/>
          </a:stretch>
        </p:blipFill>
        <p:spPr>
          <a:xfrm>
            <a:off x="0" y="-29878"/>
            <a:ext cx="12260424" cy="6887878"/>
          </a:xfrm>
          <a:prstGeom prst="rect">
            <a:avLst/>
          </a:prstGeom>
        </p:spPr>
      </p:pic>
      <p:pic>
        <p:nvPicPr>
          <p:cNvPr id="8" name="Picture 7">
            <a:extLst>
              <a:ext uri="{FF2B5EF4-FFF2-40B4-BE49-F238E27FC236}">
                <a16:creationId xmlns:a16="http://schemas.microsoft.com/office/drawing/2014/main" id="{1B422AD7-66BC-947F-9749-763E53050C52}"/>
              </a:ext>
            </a:extLst>
          </p:cNvPr>
          <p:cNvPicPr>
            <a:picLocks noChangeAspect="1"/>
          </p:cNvPicPr>
          <p:nvPr userDrawn="1"/>
        </p:nvPicPr>
        <p:blipFill>
          <a:blip r:embed="rId3"/>
          <a:srcRect/>
          <a:stretch/>
        </p:blipFill>
        <p:spPr>
          <a:xfrm>
            <a:off x="10220092" y="384583"/>
            <a:ext cx="1438507" cy="469035"/>
          </a:xfrm>
          <a:prstGeom prst="rect">
            <a:avLst/>
          </a:prstGeom>
        </p:spPr>
      </p:pic>
      <p:sp>
        <p:nvSpPr>
          <p:cNvPr id="4" name="Slide Number Placeholder 3"/>
          <p:cNvSpPr>
            <a:spLocks noGrp="1"/>
          </p:cNvSpPr>
          <p:nvPr>
            <p:ph type="sldNum" sz="quarter" idx="10"/>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11210178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Slide Photo Layout">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33899BC7-D9F1-86C1-507D-14974037B1D4}"/>
              </a:ext>
            </a:extLst>
          </p:cNvPr>
          <p:cNvPicPr>
            <a:picLocks noChangeAspect="1"/>
          </p:cNvPicPr>
          <p:nvPr userDrawn="1"/>
        </p:nvPicPr>
        <p:blipFill>
          <a:blip r:embed="rId2">
            <a:alphaModFix amt="10000"/>
          </a:blip>
          <a:stretch>
            <a:fillRect/>
          </a:stretch>
        </p:blipFill>
        <p:spPr>
          <a:xfrm>
            <a:off x="0" y="939799"/>
            <a:ext cx="5309625" cy="4978401"/>
          </a:xfrm>
          <a:prstGeom prst="rect">
            <a:avLst/>
          </a:prstGeom>
        </p:spPr>
      </p:pic>
      <p:sp>
        <p:nvSpPr>
          <p:cNvPr id="9" name="Text Placeholder 1">
            <a:extLst>
              <a:ext uri="{FF2B5EF4-FFF2-40B4-BE49-F238E27FC236}">
                <a16:creationId xmlns:a16="http://schemas.microsoft.com/office/drawing/2014/main" id="{821F4A17-3A98-1A39-7E68-A3497CBCA165}"/>
              </a:ext>
            </a:extLst>
          </p:cNvPr>
          <p:cNvSpPr txBox="1">
            <a:spLocks/>
          </p:cNvSpPr>
          <p:nvPr userDrawn="1"/>
        </p:nvSpPr>
        <p:spPr>
          <a:xfrm>
            <a:off x="533400" y="0"/>
            <a:ext cx="11125200" cy="201879"/>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0" i="0">
              <a:solidFill>
                <a:schemeClr val="bg1"/>
              </a:solidFill>
              <a:latin typeface="Libre Franklin" pitchFamily="2" charset="77"/>
            </a:endParaRPr>
          </a:p>
        </p:txBody>
      </p:sp>
      <p:sp>
        <p:nvSpPr>
          <p:cNvPr id="2" name="Title 1">
            <a:extLst>
              <a:ext uri="{FF2B5EF4-FFF2-40B4-BE49-F238E27FC236}">
                <a16:creationId xmlns:a16="http://schemas.microsoft.com/office/drawing/2014/main" id="{135B6C72-0DD6-56B7-0D02-3B22103D3382}"/>
              </a:ext>
            </a:extLst>
          </p:cNvPr>
          <p:cNvSpPr>
            <a:spLocks noGrp="1"/>
          </p:cNvSpPr>
          <p:nvPr>
            <p:ph type="title" hasCustomPrompt="1"/>
          </p:nvPr>
        </p:nvSpPr>
        <p:spPr>
          <a:xfrm>
            <a:off x="533400" y="1647338"/>
            <a:ext cx="3246120" cy="1481328"/>
          </a:xfrm>
        </p:spPr>
        <p:txBody>
          <a:bodyPr lIns="91440"/>
          <a:lstStyle>
            <a:lvl1pPr>
              <a:defRPr b="1" i="0" cap="all" baseline="0">
                <a:latin typeface="Roboto" panose="02000000000000000000" pitchFamily="2" charset="0"/>
                <a:ea typeface="Roboto" panose="02000000000000000000" pitchFamily="2" charset="0"/>
              </a:defRPr>
            </a:lvl1pPr>
          </a:lstStyle>
          <a:p>
            <a:r>
              <a:rPr lang="en-US"/>
              <a:t>SECTION</a:t>
            </a:r>
            <a:br>
              <a:rPr lang="en-US"/>
            </a:br>
            <a:r>
              <a:rPr lang="en-US"/>
              <a:t>TITLE</a:t>
            </a:r>
            <a:br>
              <a:rPr lang="en-US"/>
            </a:br>
            <a:r>
              <a:rPr lang="en-US"/>
              <a:t>3 LINE MAX</a:t>
            </a:r>
          </a:p>
        </p:txBody>
      </p:sp>
      <p:sp>
        <p:nvSpPr>
          <p:cNvPr id="10" name="Picture Placeholder 10">
            <a:extLst>
              <a:ext uri="{FF2B5EF4-FFF2-40B4-BE49-F238E27FC236}">
                <a16:creationId xmlns:a16="http://schemas.microsoft.com/office/drawing/2014/main" id="{69515150-E285-9172-3BB2-CBB11D403F75}"/>
              </a:ext>
            </a:extLst>
          </p:cNvPr>
          <p:cNvSpPr>
            <a:spLocks noGrp="1"/>
          </p:cNvSpPr>
          <p:nvPr>
            <p:ph type="pic" sz="quarter" idx="11"/>
          </p:nvPr>
        </p:nvSpPr>
        <p:spPr>
          <a:xfrm>
            <a:off x="4076700" y="1166051"/>
            <a:ext cx="7581900" cy="5010912"/>
          </a:xfrm>
          <a:prstGeom prst="rect">
            <a:avLst/>
          </a:prstGeom>
          <a:solidFill>
            <a:srgbClr val="EBEBEB"/>
          </a:solidFill>
        </p:spPr>
        <p:txBody>
          <a:bodyPr anchor="ctr" anchorCtr="0"/>
          <a:lstStyle>
            <a:lvl1pPr marL="0" indent="0" algn="ctr">
              <a:buNone/>
              <a:defRPr sz="1800" b="0" i="0">
                <a:solidFill>
                  <a:schemeClr val="accent1"/>
                </a:solidFill>
                <a:latin typeface="Libre Franklin" pitchFamily="2" charset="77"/>
              </a:defRPr>
            </a:lvl1pPr>
          </a:lstStyle>
          <a:p>
            <a:endParaRPr lang="en-US"/>
          </a:p>
          <a:p>
            <a:endParaRPr lang="en-US"/>
          </a:p>
          <a:p>
            <a:r>
              <a:rPr lang="en-US"/>
              <a:t>Insert photo here</a:t>
            </a:r>
          </a:p>
        </p:txBody>
      </p:sp>
      <p:pic>
        <p:nvPicPr>
          <p:cNvPr id="11" name="Picture 10">
            <a:extLst>
              <a:ext uri="{FF2B5EF4-FFF2-40B4-BE49-F238E27FC236}">
                <a16:creationId xmlns:a16="http://schemas.microsoft.com/office/drawing/2014/main" id="{FF95B4C8-952B-A300-670B-84B9428D2456}"/>
              </a:ext>
            </a:extLst>
          </p:cNvPr>
          <p:cNvPicPr>
            <a:picLocks noChangeAspect="1"/>
          </p:cNvPicPr>
          <p:nvPr userDrawn="1"/>
        </p:nvPicPr>
        <p:blipFill>
          <a:blip r:embed="rId3"/>
          <a:srcRect/>
          <a:stretch/>
        </p:blipFill>
        <p:spPr>
          <a:xfrm>
            <a:off x="10220092" y="384583"/>
            <a:ext cx="1438507" cy="469036"/>
          </a:xfrm>
          <a:prstGeom prst="rect">
            <a:avLst/>
          </a:prstGeom>
        </p:spPr>
      </p:pic>
      <p:sp>
        <p:nvSpPr>
          <p:cNvPr id="13" name="Text Placeholder 12">
            <a:extLst>
              <a:ext uri="{FF2B5EF4-FFF2-40B4-BE49-F238E27FC236}">
                <a16:creationId xmlns:a16="http://schemas.microsoft.com/office/drawing/2014/main" id="{5979E07B-20B2-2755-5FDE-E5A1B9C44D22}"/>
              </a:ext>
            </a:extLst>
          </p:cNvPr>
          <p:cNvSpPr>
            <a:spLocks noGrp="1"/>
          </p:cNvSpPr>
          <p:nvPr>
            <p:ph type="body" sz="quarter" idx="12" hasCustomPrompt="1"/>
          </p:nvPr>
        </p:nvSpPr>
        <p:spPr>
          <a:xfrm>
            <a:off x="533400" y="3294063"/>
            <a:ext cx="3154363" cy="511175"/>
          </a:xfrm>
        </p:spPr>
        <p:txBody>
          <a:bodyPr lIns="91440">
            <a:noAutofit/>
          </a:bodyPr>
          <a:lstStyle>
            <a:lvl1pPr marL="0" indent="0">
              <a:buNone/>
              <a:defRPr sz="1600" b="0" i="0">
                <a:solidFill>
                  <a:schemeClr val="tx2"/>
                </a:solidFill>
                <a:latin typeface="Libre Franklin" pitchFamily="2" charset="77"/>
              </a:defRPr>
            </a:lvl1pPr>
          </a:lstStyle>
          <a:p>
            <a:pPr lvl="0"/>
            <a:r>
              <a:rPr lang="en-US"/>
              <a:t>Insert subhead here or delete</a:t>
            </a:r>
          </a:p>
        </p:txBody>
      </p:sp>
      <p:sp>
        <p:nvSpPr>
          <p:cNvPr id="3" name="Slide Number Placeholder 2"/>
          <p:cNvSpPr>
            <a:spLocks noGrp="1"/>
          </p:cNvSpPr>
          <p:nvPr>
            <p:ph type="sldNum" sz="quarter" idx="13"/>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11826803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Text Layout">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DD02765F-3C3E-0E45-71BF-E27B6B2D01B4}"/>
              </a:ext>
            </a:extLst>
          </p:cNvPr>
          <p:cNvPicPr>
            <a:picLocks noChangeAspect="1"/>
          </p:cNvPicPr>
          <p:nvPr userDrawn="1"/>
        </p:nvPicPr>
        <p:blipFill>
          <a:blip r:embed="rId2">
            <a:alphaModFix amt="8000"/>
          </a:blip>
          <a:stretch>
            <a:fillRect/>
          </a:stretch>
        </p:blipFill>
        <p:spPr>
          <a:xfrm>
            <a:off x="0" y="4281"/>
            <a:ext cx="12192000" cy="6849438"/>
          </a:xfrm>
          <a:prstGeom prst="rect">
            <a:avLst/>
          </a:prstGeom>
        </p:spPr>
      </p:pic>
      <p:sp>
        <p:nvSpPr>
          <p:cNvPr id="11" name="Text Placeholder 1">
            <a:extLst>
              <a:ext uri="{FF2B5EF4-FFF2-40B4-BE49-F238E27FC236}">
                <a16:creationId xmlns:a16="http://schemas.microsoft.com/office/drawing/2014/main" id="{DDAFC0AC-032E-0D7F-A160-51FA7B9F1E76}"/>
              </a:ext>
            </a:extLst>
          </p:cNvPr>
          <p:cNvSpPr txBox="1">
            <a:spLocks/>
          </p:cNvSpPr>
          <p:nvPr userDrawn="1"/>
        </p:nvSpPr>
        <p:spPr>
          <a:xfrm>
            <a:off x="533400" y="2"/>
            <a:ext cx="11128248" cy="201879"/>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0" i="0">
              <a:solidFill>
                <a:schemeClr val="bg1"/>
              </a:solidFill>
              <a:latin typeface="Libre Franklin" pitchFamily="2" charset="77"/>
            </a:endParaRPr>
          </a:p>
        </p:txBody>
      </p:sp>
      <p:sp>
        <p:nvSpPr>
          <p:cNvPr id="2" name="Title 1">
            <a:extLst>
              <a:ext uri="{FF2B5EF4-FFF2-40B4-BE49-F238E27FC236}">
                <a16:creationId xmlns:a16="http://schemas.microsoft.com/office/drawing/2014/main" id="{5EF6A6EA-E2EB-FAB0-33A0-004133047CD3}"/>
              </a:ext>
            </a:extLst>
          </p:cNvPr>
          <p:cNvSpPr>
            <a:spLocks noGrp="1"/>
          </p:cNvSpPr>
          <p:nvPr>
            <p:ph type="title" hasCustomPrompt="1"/>
          </p:nvPr>
        </p:nvSpPr>
        <p:spPr>
          <a:xfrm>
            <a:off x="530351" y="1116991"/>
            <a:ext cx="11128248" cy="1124712"/>
          </a:xfrm>
        </p:spPr>
        <p:txBody>
          <a:bodyPr/>
          <a:lstStyle>
            <a:lvl1pPr>
              <a:defRPr cap="all" baseline="0">
                <a:latin typeface="Roboto" panose="02000000000000000000" pitchFamily="2" charset="0"/>
                <a:ea typeface="Roboto" panose="02000000000000000000" pitchFamily="2" charset="0"/>
              </a:defRPr>
            </a:lvl1pPr>
          </a:lstStyle>
          <a:p>
            <a:r>
              <a:rPr lang="en-US"/>
              <a:t>CLICK TO ADD TITLE </a:t>
            </a:r>
            <a:br>
              <a:rPr lang="en-US"/>
            </a:br>
            <a:r>
              <a:rPr lang="en-US"/>
              <a:t> TWO LINE MAX</a:t>
            </a:r>
          </a:p>
        </p:txBody>
      </p:sp>
      <p:sp>
        <p:nvSpPr>
          <p:cNvPr id="4" name="Content Placeholder 3">
            <a:extLst>
              <a:ext uri="{FF2B5EF4-FFF2-40B4-BE49-F238E27FC236}">
                <a16:creationId xmlns:a16="http://schemas.microsoft.com/office/drawing/2014/main" id="{D8CC6C85-4605-C742-ADD4-7706951C974A}"/>
              </a:ext>
            </a:extLst>
          </p:cNvPr>
          <p:cNvSpPr>
            <a:spLocks noGrp="1"/>
          </p:cNvSpPr>
          <p:nvPr>
            <p:ph sz="half" idx="2" hasCustomPrompt="1"/>
          </p:nvPr>
        </p:nvSpPr>
        <p:spPr>
          <a:xfrm>
            <a:off x="530351" y="2505075"/>
            <a:ext cx="5321808" cy="3895344"/>
          </a:xfrm>
        </p:spPr>
        <p:txBody>
          <a:bodyPr/>
          <a:lstStyle>
            <a:lvl1pPr marL="342900" indent="-342900">
              <a:buFont typeface="Arial" panose="020B0604020202020204" pitchFamily="34" charset="0"/>
              <a:buChar char="•"/>
              <a:defRPr/>
            </a:lvl1pPr>
          </a:lstStyle>
          <a:p>
            <a:pPr lvl="0"/>
            <a:r>
              <a:rPr lang="en-US"/>
              <a:t>Insert Text Here</a:t>
            </a:r>
          </a:p>
        </p:txBody>
      </p:sp>
      <p:sp>
        <p:nvSpPr>
          <p:cNvPr id="6" name="Content Placeholder 5">
            <a:extLst>
              <a:ext uri="{FF2B5EF4-FFF2-40B4-BE49-F238E27FC236}">
                <a16:creationId xmlns:a16="http://schemas.microsoft.com/office/drawing/2014/main" id="{FA5B9433-2C9F-593D-1B11-483DE298322D}"/>
              </a:ext>
            </a:extLst>
          </p:cNvPr>
          <p:cNvSpPr>
            <a:spLocks noGrp="1"/>
          </p:cNvSpPr>
          <p:nvPr>
            <p:ph sz="quarter" idx="4" hasCustomPrompt="1"/>
          </p:nvPr>
        </p:nvSpPr>
        <p:spPr>
          <a:xfrm>
            <a:off x="6172200" y="2505075"/>
            <a:ext cx="5321808" cy="3895344"/>
          </a:xfrm>
        </p:spPr>
        <p:txBody>
          <a:bodyPr/>
          <a:lstStyle>
            <a:lvl1pPr marL="342900" indent="-342900">
              <a:buFont typeface="Arial" panose="020B0604020202020204" pitchFamily="34" charset="0"/>
              <a:buChar char="•"/>
              <a:defRPr/>
            </a:lvl1pPr>
          </a:lstStyle>
          <a:p>
            <a:pPr lvl="0"/>
            <a:r>
              <a:rPr lang="en-US"/>
              <a:t>Insert Text Here</a:t>
            </a:r>
          </a:p>
        </p:txBody>
      </p:sp>
      <p:pic>
        <p:nvPicPr>
          <p:cNvPr id="12" name="Picture 11">
            <a:extLst>
              <a:ext uri="{FF2B5EF4-FFF2-40B4-BE49-F238E27FC236}">
                <a16:creationId xmlns:a16="http://schemas.microsoft.com/office/drawing/2014/main" id="{00CAFD94-5634-345A-5781-F64283B9AFFC}"/>
              </a:ext>
            </a:extLst>
          </p:cNvPr>
          <p:cNvPicPr>
            <a:picLocks noChangeAspect="1"/>
          </p:cNvPicPr>
          <p:nvPr userDrawn="1"/>
        </p:nvPicPr>
        <p:blipFill>
          <a:blip r:embed="rId3"/>
          <a:srcRect/>
          <a:stretch/>
        </p:blipFill>
        <p:spPr>
          <a:xfrm>
            <a:off x="10220092" y="384583"/>
            <a:ext cx="1438507" cy="469036"/>
          </a:xfrm>
          <a:prstGeom prst="rect">
            <a:avLst/>
          </a:prstGeom>
        </p:spPr>
      </p:pic>
      <p:sp>
        <p:nvSpPr>
          <p:cNvPr id="3" name="Slide Number Placeholder 2"/>
          <p:cNvSpPr>
            <a:spLocks noGrp="1"/>
          </p:cNvSpPr>
          <p:nvPr>
            <p:ph type="sldNum" sz="quarter" idx="10"/>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773363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Page Text">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DD02765F-3C3E-0E45-71BF-E27B6B2D01B4}"/>
              </a:ext>
            </a:extLst>
          </p:cNvPr>
          <p:cNvPicPr>
            <a:picLocks noChangeAspect="1"/>
          </p:cNvPicPr>
          <p:nvPr userDrawn="1"/>
        </p:nvPicPr>
        <p:blipFill>
          <a:blip r:embed="rId2">
            <a:alphaModFix amt="8000"/>
          </a:blip>
          <a:stretch>
            <a:fillRect/>
          </a:stretch>
        </p:blipFill>
        <p:spPr>
          <a:xfrm>
            <a:off x="0" y="4281"/>
            <a:ext cx="12192000" cy="6849438"/>
          </a:xfrm>
          <a:prstGeom prst="rect">
            <a:avLst/>
          </a:prstGeom>
        </p:spPr>
      </p:pic>
      <p:sp>
        <p:nvSpPr>
          <p:cNvPr id="11" name="Text Placeholder 1">
            <a:extLst>
              <a:ext uri="{FF2B5EF4-FFF2-40B4-BE49-F238E27FC236}">
                <a16:creationId xmlns:a16="http://schemas.microsoft.com/office/drawing/2014/main" id="{DDAFC0AC-032E-0D7F-A160-51FA7B9F1E76}"/>
              </a:ext>
            </a:extLst>
          </p:cNvPr>
          <p:cNvSpPr txBox="1">
            <a:spLocks/>
          </p:cNvSpPr>
          <p:nvPr userDrawn="1"/>
        </p:nvSpPr>
        <p:spPr>
          <a:xfrm>
            <a:off x="533400" y="2"/>
            <a:ext cx="11128248" cy="201879"/>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0" i="0">
              <a:solidFill>
                <a:schemeClr val="bg1"/>
              </a:solidFill>
              <a:latin typeface="Libre Franklin" pitchFamily="2" charset="77"/>
            </a:endParaRPr>
          </a:p>
        </p:txBody>
      </p:sp>
      <p:sp>
        <p:nvSpPr>
          <p:cNvPr id="2" name="Title 1">
            <a:extLst>
              <a:ext uri="{FF2B5EF4-FFF2-40B4-BE49-F238E27FC236}">
                <a16:creationId xmlns:a16="http://schemas.microsoft.com/office/drawing/2014/main" id="{5EF6A6EA-E2EB-FAB0-33A0-004133047CD3}"/>
              </a:ext>
            </a:extLst>
          </p:cNvPr>
          <p:cNvSpPr>
            <a:spLocks noGrp="1"/>
          </p:cNvSpPr>
          <p:nvPr>
            <p:ph type="title" hasCustomPrompt="1"/>
          </p:nvPr>
        </p:nvSpPr>
        <p:spPr>
          <a:xfrm>
            <a:off x="530351" y="1116991"/>
            <a:ext cx="11128248" cy="1124712"/>
          </a:xfrm>
        </p:spPr>
        <p:txBody>
          <a:bodyPr/>
          <a:lstStyle>
            <a:lvl1pPr>
              <a:defRPr>
                <a:latin typeface="Roboto" panose="02000000000000000000" pitchFamily="2" charset="0"/>
                <a:ea typeface="Roboto" panose="02000000000000000000" pitchFamily="2" charset="0"/>
              </a:defRPr>
            </a:lvl1pPr>
          </a:lstStyle>
          <a:p>
            <a:r>
              <a:rPr lang="en-US"/>
              <a:t>CLICK TO ADD TITLE </a:t>
            </a:r>
            <a:br>
              <a:rPr lang="en-US"/>
            </a:br>
            <a:r>
              <a:rPr lang="en-US"/>
              <a:t> TWO LINE MAX</a:t>
            </a:r>
          </a:p>
        </p:txBody>
      </p:sp>
      <p:sp>
        <p:nvSpPr>
          <p:cNvPr id="4" name="Content Placeholder 3">
            <a:extLst>
              <a:ext uri="{FF2B5EF4-FFF2-40B4-BE49-F238E27FC236}">
                <a16:creationId xmlns:a16="http://schemas.microsoft.com/office/drawing/2014/main" id="{D8CC6C85-4605-C742-ADD4-7706951C974A}"/>
              </a:ext>
            </a:extLst>
          </p:cNvPr>
          <p:cNvSpPr>
            <a:spLocks noGrp="1"/>
          </p:cNvSpPr>
          <p:nvPr>
            <p:ph sz="half" idx="2" hasCustomPrompt="1"/>
          </p:nvPr>
        </p:nvSpPr>
        <p:spPr>
          <a:xfrm>
            <a:off x="530351" y="2505075"/>
            <a:ext cx="11128248" cy="3886200"/>
          </a:xfrm>
        </p:spPr>
        <p:txBody>
          <a:bodyPr/>
          <a:lstStyle>
            <a:lvl1pPr marL="342900" indent="-342900">
              <a:buFont typeface="Arial" panose="020B0604020202020204" pitchFamily="34" charset="0"/>
              <a:buChar char="•"/>
              <a:defRPr/>
            </a:lvl1pPr>
          </a:lstStyle>
          <a:p>
            <a:pPr lvl="0"/>
            <a:r>
              <a:rPr lang="en-US"/>
              <a:t>Insert Text Here</a:t>
            </a:r>
          </a:p>
        </p:txBody>
      </p:sp>
      <p:pic>
        <p:nvPicPr>
          <p:cNvPr id="12" name="Picture 11">
            <a:extLst>
              <a:ext uri="{FF2B5EF4-FFF2-40B4-BE49-F238E27FC236}">
                <a16:creationId xmlns:a16="http://schemas.microsoft.com/office/drawing/2014/main" id="{00CAFD94-5634-345A-5781-F64283B9AFFC}"/>
              </a:ext>
            </a:extLst>
          </p:cNvPr>
          <p:cNvPicPr>
            <a:picLocks noChangeAspect="1"/>
          </p:cNvPicPr>
          <p:nvPr userDrawn="1"/>
        </p:nvPicPr>
        <p:blipFill>
          <a:blip r:embed="rId3"/>
          <a:srcRect/>
          <a:stretch/>
        </p:blipFill>
        <p:spPr>
          <a:xfrm>
            <a:off x="10220092" y="384583"/>
            <a:ext cx="1438507" cy="469036"/>
          </a:xfrm>
          <a:prstGeom prst="rect">
            <a:avLst/>
          </a:prstGeom>
        </p:spPr>
      </p:pic>
      <p:sp>
        <p:nvSpPr>
          <p:cNvPr id="3" name="Slide Number Placeholder 2"/>
          <p:cNvSpPr>
            <a:spLocks noGrp="1"/>
          </p:cNvSpPr>
          <p:nvPr>
            <p:ph type="sldNum" sz="quarter" idx="10"/>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1081223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1C2BA-7FA8-A629-091C-145CDF93F6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30E5F6-3CDE-85D3-B4B9-5E4C84DCE7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88C8E0-9C3D-D371-1623-5050638A5B3F}"/>
              </a:ext>
            </a:extLst>
          </p:cNvPr>
          <p:cNvSpPr>
            <a:spLocks noGrp="1"/>
          </p:cNvSpPr>
          <p:nvPr>
            <p:ph type="dt" sz="half" idx="10"/>
          </p:nvPr>
        </p:nvSpPr>
        <p:spPr/>
        <p:txBody>
          <a:bodyPr/>
          <a:lstStyle/>
          <a:p>
            <a:fld id="{E1EC7E66-4EC6-402F-AB5A-ACAB41C43622}" type="datetimeFigureOut">
              <a:rPr lang="en-US" smtClean="0"/>
              <a:t>1/25/2023</a:t>
            </a:fld>
            <a:endParaRPr lang="en-US"/>
          </a:p>
        </p:txBody>
      </p:sp>
      <p:sp>
        <p:nvSpPr>
          <p:cNvPr id="5" name="Footer Placeholder 4">
            <a:extLst>
              <a:ext uri="{FF2B5EF4-FFF2-40B4-BE49-F238E27FC236}">
                <a16:creationId xmlns:a16="http://schemas.microsoft.com/office/drawing/2014/main" id="{A323146C-9699-B526-552A-8061B16F89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9A866B-F04C-0846-89FB-0C57EBC3C8FD}"/>
              </a:ext>
            </a:extLst>
          </p:cNvPr>
          <p:cNvSpPr>
            <a:spLocks noGrp="1"/>
          </p:cNvSpPr>
          <p:nvPr>
            <p:ph type="sldNum" sz="quarter" idx="12"/>
          </p:nvPr>
        </p:nvSpPr>
        <p:spPr/>
        <p:txBody>
          <a:bodyPr/>
          <a:lstStyle/>
          <a:p>
            <a:fld id="{DE454755-50B9-4C8F-B7D0-217EF30B0644}" type="slidenum">
              <a:rPr lang="en-US" smtClean="0"/>
              <a:t>‹#›</a:t>
            </a:fld>
            <a:endParaRPr lang="en-US"/>
          </a:p>
        </p:txBody>
      </p:sp>
    </p:spTree>
    <p:extLst>
      <p:ext uri="{BB962C8B-B14F-4D97-AF65-F5344CB8AC3E}">
        <p14:creationId xmlns:p14="http://schemas.microsoft.com/office/powerpoint/2010/main" val="1476809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Full Page Text">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DD02765F-3C3E-0E45-71BF-E27B6B2D01B4}"/>
              </a:ext>
            </a:extLst>
          </p:cNvPr>
          <p:cNvPicPr>
            <a:picLocks noChangeAspect="1"/>
          </p:cNvPicPr>
          <p:nvPr userDrawn="1"/>
        </p:nvPicPr>
        <p:blipFill>
          <a:blip r:embed="rId2">
            <a:alphaModFix amt="8000"/>
          </a:blip>
          <a:stretch>
            <a:fillRect/>
          </a:stretch>
        </p:blipFill>
        <p:spPr>
          <a:xfrm>
            <a:off x="0" y="4281"/>
            <a:ext cx="12192000" cy="6849438"/>
          </a:xfrm>
          <a:prstGeom prst="rect">
            <a:avLst/>
          </a:prstGeom>
        </p:spPr>
      </p:pic>
      <p:sp>
        <p:nvSpPr>
          <p:cNvPr id="11" name="Text Placeholder 1">
            <a:extLst>
              <a:ext uri="{FF2B5EF4-FFF2-40B4-BE49-F238E27FC236}">
                <a16:creationId xmlns:a16="http://schemas.microsoft.com/office/drawing/2014/main" id="{DDAFC0AC-032E-0D7F-A160-51FA7B9F1E76}"/>
              </a:ext>
            </a:extLst>
          </p:cNvPr>
          <p:cNvSpPr txBox="1">
            <a:spLocks/>
          </p:cNvSpPr>
          <p:nvPr userDrawn="1"/>
        </p:nvSpPr>
        <p:spPr>
          <a:xfrm>
            <a:off x="533400" y="2"/>
            <a:ext cx="11128248" cy="201879"/>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0" i="0">
              <a:solidFill>
                <a:schemeClr val="bg1"/>
              </a:solidFill>
              <a:latin typeface="Libre Franklin" pitchFamily="2" charset="77"/>
            </a:endParaRPr>
          </a:p>
        </p:txBody>
      </p:sp>
      <p:sp>
        <p:nvSpPr>
          <p:cNvPr id="2" name="Title 1">
            <a:extLst>
              <a:ext uri="{FF2B5EF4-FFF2-40B4-BE49-F238E27FC236}">
                <a16:creationId xmlns:a16="http://schemas.microsoft.com/office/drawing/2014/main" id="{5EF6A6EA-E2EB-FAB0-33A0-004133047CD3}"/>
              </a:ext>
            </a:extLst>
          </p:cNvPr>
          <p:cNvSpPr>
            <a:spLocks noGrp="1"/>
          </p:cNvSpPr>
          <p:nvPr>
            <p:ph type="title" hasCustomPrompt="1"/>
          </p:nvPr>
        </p:nvSpPr>
        <p:spPr>
          <a:xfrm>
            <a:off x="530351" y="1116991"/>
            <a:ext cx="11128248" cy="1124712"/>
          </a:xfrm>
        </p:spPr>
        <p:txBody>
          <a:bodyPr/>
          <a:lstStyle>
            <a:lvl1pPr>
              <a:defRPr>
                <a:latin typeface="Roboto" panose="02000000000000000000" pitchFamily="2" charset="0"/>
                <a:ea typeface="Roboto" panose="02000000000000000000" pitchFamily="2" charset="0"/>
              </a:defRPr>
            </a:lvl1pPr>
          </a:lstStyle>
          <a:p>
            <a:r>
              <a:rPr lang="en-US"/>
              <a:t>CLICK TO ADD TITLE </a:t>
            </a:r>
            <a:br>
              <a:rPr lang="en-US"/>
            </a:br>
            <a:r>
              <a:rPr lang="en-US"/>
              <a:t> TWO LINE MAX</a:t>
            </a:r>
          </a:p>
        </p:txBody>
      </p:sp>
      <p:pic>
        <p:nvPicPr>
          <p:cNvPr id="12" name="Picture 11">
            <a:extLst>
              <a:ext uri="{FF2B5EF4-FFF2-40B4-BE49-F238E27FC236}">
                <a16:creationId xmlns:a16="http://schemas.microsoft.com/office/drawing/2014/main" id="{00CAFD94-5634-345A-5781-F64283B9AFFC}"/>
              </a:ext>
            </a:extLst>
          </p:cNvPr>
          <p:cNvPicPr>
            <a:picLocks noChangeAspect="1"/>
          </p:cNvPicPr>
          <p:nvPr userDrawn="1"/>
        </p:nvPicPr>
        <p:blipFill>
          <a:blip r:embed="rId3"/>
          <a:srcRect/>
          <a:stretch/>
        </p:blipFill>
        <p:spPr>
          <a:xfrm>
            <a:off x="10220092" y="384583"/>
            <a:ext cx="1438507" cy="469036"/>
          </a:xfrm>
          <a:prstGeom prst="rect">
            <a:avLst/>
          </a:prstGeom>
        </p:spPr>
      </p:pic>
      <p:sp>
        <p:nvSpPr>
          <p:cNvPr id="3" name="Slide Number Placeholder 2"/>
          <p:cNvSpPr>
            <a:spLocks noGrp="1"/>
          </p:cNvSpPr>
          <p:nvPr>
            <p:ph type="sldNum" sz="quarter" idx="10"/>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20134219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 Image ">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DD02765F-3C3E-0E45-71BF-E27B6B2D01B4}"/>
              </a:ext>
            </a:extLst>
          </p:cNvPr>
          <p:cNvPicPr>
            <a:picLocks noChangeAspect="1"/>
          </p:cNvPicPr>
          <p:nvPr userDrawn="1"/>
        </p:nvPicPr>
        <p:blipFill>
          <a:blip r:embed="rId2">
            <a:alphaModFix amt="8000"/>
          </a:blip>
          <a:stretch>
            <a:fillRect/>
          </a:stretch>
        </p:blipFill>
        <p:spPr>
          <a:xfrm>
            <a:off x="0" y="4281"/>
            <a:ext cx="12192000" cy="6849438"/>
          </a:xfrm>
          <a:prstGeom prst="rect">
            <a:avLst/>
          </a:prstGeom>
        </p:spPr>
      </p:pic>
      <p:sp>
        <p:nvSpPr>
          <p:cNvPr id="11" name="Text Placeholder 1">
            <a:extLst>
              <a:ext uri="{FF2B5EF4-FFF2-40B4-BE49-F238E27FC236}">
                <a16:creationId xmlns:a16="http://schemas.microsoft.com/office/drawing/2014/main" id="{DDAFC0AC-032E-0D7F-A160-51FA7B9F1E76}"/>
              </a:ext>
            </a:extLst>
          </p:cNvPr>
          <p:cNvSpPr txBox="1">
            <a:spLocks/>
          </p:cNvSpPr>
          <p:nvPr userDrawn="1"/>
        </p:nvSpPr>
        <p:spPr>
          <a:xfrm>
            <a:off x="533400" y="2"/>
            <a:ext cx="11128248" cy="201879"/>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0" i="0">
              <a:solidFill>
                <a:schemeClr val="bg1"/>
              </a:solidFill>
              <a:latin typeface="Libre Franklin" pitchFamily="2" charset="77"/>
            </a:endParaRPr>
          </a:p>
        </p:txBody>
      </p:sp>
      <p:sp>
        <p:nvSpPr>
          <p:cNvPr id="2" name="Title 1">
            <a:extLst>
              <a:ext uri="{FF2B5EF4-FFF2-40B4-BE49-F238E27FC236}">
                <a16:creationId xmlns:a16="http://schemas.microsoft.com/office/drawing/2014/main" id="{5EF6A6EA-E2EB-FAB0-33A0-004133047CD3}"/>
              </a:ext>
            </a:extLst>
          </p:cNvPr>
          <p:cNvSpPr>
            <a:spLocks noGrp="1"/>
          </p:cNvSpPr>
          <p:nvPr>
            <p:ph type="title" hasCustomPrompt="1"/>
          </p:nvPr>
        </p:nvSpPr>
        <p:spPr>
          <a:xfrm>
            <a:off x="530351" y="1116991"/>
            <a:ext cx="5321808" cy="1124712"/>
          </a:xfrm>
        </p:spPr>
        <p:txBody>
          <a:bodyPr/>
          <a:lstStyle>
            <a:lvl1pPr>
              <a:defRPr>
                <a:latin typeface="Roboto" panose="02000000000000000000" pitchFamily="2" charset="0"/>
                <a:ea typeface="Roboto" panose="02000000000000000000" pitchFamily="2" charset="0"/>
              </a:defRPr>
            </a:lvl1pPr>
          </a:lstStyle>
          <a:p>
            <a:r>
              <a:rPr lang="en-US"/>
              <a:t>CLICK TO ADD TITLE </a:t>
            </a:r>
            <a:br>
              <a:rPr lang="en-US"/>
            </a:br>
            <a:r>
              <a:rPr lang="en-US"/>
              <a:t> TWO LINE MAX</a:t>
            </a:r>
          </a:p>
        </p:txBody>
      </p:sp>
      <p:sp>
        <p:nvSpPr>
          <p:cNvPr id="4" name="Content Placeholder 3">
            <a:extLst>
              <a:ext uri="{FF2B5EF4-FFF2-40B4-BE49-F238E27FC236}">
                <a16:creationId xmlns:a16="http://schemas.microsoft.com/office/drawing/2014/main" id="{D8CC6C85-4605-C742-ADD4-7706951C974A}"/>
              </a:ext>
            </a:extLst>
          </p:cNvPr>
          <p:cNvSpPr>
            <a:spLocks noGrp="1"/>
          </p:cNvSpPr>
          <p:nvPr>
            <p:ph sz="half" idx="2" hasCustomPrompt="1"/>
          </p:nvPr>
        </p:nvSpPr>
        <p:spPr>
          <a:xfrm>
            <a:off x="530351" y="2417849"/>
            <a:ext cx="5321808" cy="3895344"/>
          </a:xfrm>
        </p:spPr>
        <p:txBody>
          <a:bodyPr/>
          <a:lstStyle>
            <a:lvl1pPr marL="342900" indent="-342900">
              <a:buFont typeface="Arial" panose="020B0604020202020204" pitchFamily="34" charset="0"/>
              <a:buChar char="•"/>
              <a:defRPr/>
            </a:lvl1pPr>
          </a:lstStyle>
          <a:p>
            <a:pPr lvl="0"/>
            <a:r>
              <a:rPr lang="en-US"/>
              <a:t>Insert Text Here</a:t>
            </a:r>
          </a:p>
        </p:txBody>
      </p:sp>
      <p:pic>
        <p:nvPicPr>
          <p:cNvPr id="12" name="Picture 11">
            <a:extLst>
              <a:ext uri="{FF2B5EF4-FFF2-40B4-BE49-F238E27FC236}">
                <a16:creationId xmlns:a16="http://schemas.microsoft.com/office/drawing/2014/main" id="{00CAFD94-5634-345A-5781-F64283B9AFFC}"/>
              </a:ext>
            </a:extLst>
          </p:cNvPr>
          <p:cNvPicPr>
            <a:picLocks noChangeAspect="1"/>
          </p:cNvPicPr>
          <p:nvPr userDrawn="1"/>
        </p:nvPicPr>
        <p:blipFill>
          <a:blip r:embed="rId3"/>
          <a:srcRect/>
          <a:stretch/>
        </p:blipFill>
        <p:spPr>
          <a:xfrm>
            <a:off x="10220092" y="384583"/>
            <a:ext cx="1438507" cy="469036"/>
          </a:xfrm>
          <a:prstGeom prst="rect">
            <a:avLst/>
          </a:prstGeom>
        </p:spPr>
      </p:pic>
      <p:sp>
        <p:nvSpPr>
          <p:cNvPr id="13" name="Picture Placeholder 10">
            <a:extLst>
              <a:ext uri="{FF2B5EF4-FFF2-40B4-BE49-F238E27FC236}">
                <a16:creationId xmlns:a16="http://schemas.microsoft.com/office/drawing/2014/main" id="{77DF0C90-7142-D87D-B9D4-0F1671C372C9}"/>
              </a:ext>
            </a:extLst>
          </p:cNvPr>
          <p:cNvSpPr>
            <a:spLocks noGrp="1"/>
          </p:cNvSpPr>
          <p:nvPr>
            <p:ph type="pic" sz="quarter" idx="11"/>
          </p:nvPr>
        </p:nvSpPr>
        <p:spPr>
          <a:xfrm>
            <a:off x="6096000" y="1036322"/>
            <a:ext cx="5562600" cy="5276871"/>
          </a:xfrm>
          <a:prstGeom prst="rect">
            <a:avLst/>
          </a:prstGeom>
          <a:solidFill>
            <a:srgbClr val="EBEBEB"/>
          </a:solidFill>
        </p:spPr>
        <p:txBody>
          <a:bodyPr anchor="ctr" anchorCtr="0"/>
          <a:lstStyle>
            <a:lvl1pPr marL="0" indent="0" algn="ctr">
              <a:buNone/>
              <a:defRPr sz="1800" b="0" i="0">
                <a:solidFill>
                  <a:schemeClr val="accent1"/>
                </a:solidFill>
                <a:latin typeface="Libre Franklin" pitchFamily="2" charset="77"/>
              </a:defRPr>
            </a:lvl1pPr>
          </a:lstStyle>
          <a:p>
            <a:endParaRPr lang="en-US"/>
          </a:p>
          <a:p>
            <a:endParaRPr lang="en-US"/>
          </a:p>
          <a:p>
            <a:r>
              <a:rPr lang="en-US"/>
              <a:t>Insert photo here</a:t>
            </a:r>
          </a:p>
        </p:txBody>
      </p:sp>
      <p:sp>
        <p:nvSpPr>
          <p:cNvPr id="3" name="Slide Number Placeholder 2"/>
          <p:cNvSpPr>
            <a:spLocks noGrp="1"/>
          </p:cNvSpPr>
          <p:nvPr>
            <p:ph type="sldNum" sz="quarter" idx="12"/>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11320229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ypes of Projects">
    <p:spTree>
      <p:nvGrpSpPr>
        <p:cNvPr id="1" name=""/>
        <p:cNvGrpSpPr/>
        <p:nvPr/>
      </p:nvGrpSpPr>
      <p:grpSpPr>
        <a:xfrm>
          <a:off x="0" y="0"/>
          <a:ext cx="0" cy="0"/>
          <a:chOff x="0" y="0"/>
          <a:chExt cx="0" cy="0"/>
        </a:xfrm>
      </p:grpSpPr>
      <p:pic>
        <p:nvPicPr>
          <p:cNvPr id="40" name="Picture 39" descr="Background pattern&#10;&#10;Description automatically generated">
            <a:extLst>
              <a:ext uri="{FF2B5EF4-FFF2-40B4-BE49-F238E27FC236}">
                <a16:creationId xmlns:a16="http://schemas.microsoft.com/office/drawing/2014/main" id="{768F3C87-A0A2-C680-09BF-38769D29D6C1}"/>
              </a:ext>
            </a:extLst>
          </p:cNvPr>
          <p:cNvPicPr>
            <a:picLocks noChangeAspect="1"/>
          </p:cNvPicPr>
          <p:nvPr userDrawn="1"/>
        </p:nvPicPr>
        <p:blipFill>
          <a:blip r:embed="rId2">
            <a:alphaModFix amt="8000"/>
          </a:blip>
          <a:stretch>
            <a:fillRect/>
          </a:stretch>
        </p:blipFill>
        <p:spPr>
          <a:xfrm>
            <a:off x="0" y="4281"/>
            <a:ext cx="12192000" cy="6849438"/>
          </a:xfrm>
          <a:prstGeom prst="rect">
            <a:avLst/>
          </a:prstGeom>
        </p:spPr>
      </p:pic>
      <p:pic>
        <p:nvPicPr>
          <p:cNvPr id="7" name="Picture 6">
            <a:extLst>
              <a:ext uri="{FF2B5EF4-FFF2-40B4-BE49-F238E27FC236}">
                <a16:creationId xmlns:a16="http://schemas.microsoft.com/office/drawing/2014/main" id="{8A1B5944-C647-9597-9863-94AFFF180D16}"/>
              </a:ext>
            </a:extLst>
          </p:cNvPr>
          <p:cNvPicPr>
            <a:picLocks noChangeAspect="1"/>
          </p:cNvPicPr>
          <p:nvPr userDrawn="1"/>
        </p:nvPicPr>
        <p:blipFill>
          <a:blip r:embed="rId3"/>
          <a:srcRect/>
          <a:stretch/>
        </p:blipFill>
        <p:spPr>
          <a:xfrm>
            <a:off x="10220092" y="384583"/>
            <a:ext cx="1438507" cy="469036"/>
          </a:xfrm>
          <a:prstGeom prst="rect">
            <a:avLst/>
          </a:prstGeom>
        </p:spPr>
      </p:pic>
      <p:sp>
        <p:nvSpPr>
          <p:cNvPr id="41" name="Text Placeholder 1">
            <a:extLst>
              <a:ext uri="{FF2B5EF4-FFF2-40B4-BE49-F238E27FC236}">
                <a16:creationId xmlns:a16="http://schemas.microsoft.com/office/drawing/2014/main" id="{83C655E9-30E9-947E-E931-DD8176C41AEC}"/>
              </a:ext>
            </a:extLst>
          </p:cNvPr>
          <p:cNvSpPr txBox="1">
            <a:spLocks/>
          </p:cNvSpPr>
          <p:nvPr userDrawn="1"/>
        </p:nvSpPr>
        <p:spPr>
          <a:xfrm>
            <a:off x="533400" y="2"/>
            <a:ext cx="11125200" cy="201168"/>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0" i="0">
              <a:solidFill>
                <a:schemeClr val="bg1"/>
              </a:solidFill>
              <a:latin typeface="Libre Franklin" pitchFamily="2" charset="77"/>
            </a:endParaRPr>
          </a:p>
        </p:txBody>
      </p:sp>
      <p:sp>
        <p:nvSpPr>
          <p:cNvPr id="42" name="Text Placeholder 25">
            <a:extLst>
              <a:ext uri="{FF2B5EF4-FFF2-40B4-BE49-F238E27FC236}">
                <a16:creationId xmlns:a16="http://schemas.microsoft.com/office/drawing/2014/main" id="{3DADA8AA-B115-766E-3442-E1566A93BD96}"/>
              </a:ext>
            </a:extLst>
          </p:cNvPr>
          <p:cNvSpPr>
            <a:spLocks noGrp="1"/>
          </p:cNvSpPr>
          <p:nvPr>
            <p:ph type="body" sz="quarter" idx="15" hasCustomPrompt="1"/>
          </p:nvPr>
        </p:nvSpPr>
        <p:spPr>
          <a:xfrm>
            <a:off x="533400" y="1036322"/>
            <a:ext cx="11125200" cy="543533"/>
          </a:xfrm>
          <a:prstGeom prst="rect">
            <a:avLst/>
          </a:prstGeom>
        </p:spPr>
        <p:txBody>
          <a:bodyPr lIns="91440"/>
          <a:lstStyle>
            <a:lvl1pPr marL="0" indent="0" algn="ctr">
              <a:buNone/>
              <a:defRPr sz="3600" b="1" i="0" cap="none" baseline="0">
                <a:solidFill>
                  <a:schemeClr val="accent1"/>
                </a:solidFill>
                <a:latin typeface="Roboto" panose="02000000000000000000" pitchFamily="2" charset="0"/>
                <a:ea typeface="Roboto" panose="02000000000000000000" pitchFamily="2" charset="0"/>
              </a:defRPr>
            </a:lvl1pPr>
          </a:lstStyle>
          <a:p>
            <a:r>
              <a:rPr lang="en-US"/>
              <a:t>TYPES OF PROJECTS</a:t>
            </a:r>
          </a:p>
        </p:txBody>
      </p:sp>
      <p:sp>
        <p:nvSpPr>
          <p:cNvPr id="43" name="Text Placeholder 3">
            <a:extLst>
              <a:ext uri="{FF2B5EF4-FFF2-40B4-BE49-F238E27FC236}">
                <a16:creationId xmlns:a16="http://schemas.microsoft.com/office/drawing/2014/main" id="{8EBC1F1E-553E-162B-A4EB-185A123FF98E}"/>
              </a:ext>
            </a:extLst>
          </p:cNvPr>
          <p:cNvSpPr>
            <a:spLocks noGrp="1"/>
          </p:cNvSpPr>
          <p:nvPr>
            <p:ph type="body" sz="quarter" idx="10" hasCustomPrompt="1"/>
          </p:nvPr>
        </p:nvSpPr>
        <p:spPr>
          <a:xfrm>
            <a:off x="524364" y="3141298"/>
            <a:ext cx="3024553" cy="2878502"/>
          </a:xfrm>
          <a:prstGeom prst="rect">
            <a:avLst/>
          </a:prstGeom>
        </p:spPr>
        <p:txBody>
          <a:bodyPr/>
          <a:lstStyle>
            <a:lvl1pPr marL="0" indent="9525">
              <a:buNone/>
              <a:tabLst/>
              <a:defRPr sz="1600" b="0" i="0">
                <a:solidFill>
                  <a:schemeClr val="accent5"/>
                </a:solidFill>
                <a:latin typeface="Libre Franklin" pitchFamily="2" charset="77"/>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insert text here</a:t>
            </a:r>
          </a:p>
        </p:txBody>
      </p:sp>
      <p:sp>
        <p:nvSpPr>
          <p:cNvPr id="44" name="Text Placeholder 3">
            <a:extLst>
              <a:ext uri="{FF2B5EF4-FFF2-40B4-BE49-F238E27FC236}">
                <a16:creationId xmlns:a16="http://schemas.microsoft.com/office/drawing/2014/main" id="{9EB1893E-17B8-A8E2-AA16-92167D690F8C}"/>
              </a:ext>
            </a:extLst>
          </p:cNvPr>
          <p:cNvSpPr>
            <a:spLocks noGrp="1"/>
          </p:cNvSpPr>
          <p:nvPr>
            <p:ph type="body" sz="quarter" idx="11" hasCustomPrompt="1"/>
          </p:nvPr>
        </p:nvSpPr>
        <p:spPr>
          <a:xfrm>
            <a:off x="4333021" y="3141298"/>
            <a:ext cx="3247292" cy="2878502"/>
          </a:xfrm>
          <a:prstGeom prst="rect">
            <a:avLst/>
          </a:prstGeom>
        </p:spPr>
        <p:txBody>
          <a:bodyPr/>
          <a:lstStyle>
            <a:lvl1pPr marL="0" indent="0">
              <a:buNone/>
              <a:defRPr sz="1600" b="0" i="0">
                <a:solidFill>
                  <a:schemeClr val="accent5"/>
                </a:solidFill>
                <a:latin typeface="Libre Franklin" pitchFamily="2" charset="77"/>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insert text here</a:t>
            </a:r>
          </a:p>
        </p:txBody>
      </p:sp>
      <p:sp>
        <p:nvSpPr>
          <p:cNvPr id="45" name="Text Placeholder 3">
            <a:extLst>
              <a:ext uri="{FF2B5EF4-FFF2-40B4-BE49-F238E27FC236}">
                <a16:creationId xmlns:a16="http://schemas.microsoft.com/office/drawing/2014/main" id="{2E221F5E-FC72-BC2A-42D1-471F6FE113B0}"/>
              </a:ext>
            </a:extLst>
          </p:cNvPr>
          <p:cNvSpPr>
            <a:spLocks noGrp="1"/>
          </p:cNvSpPr>
          <p:nvPr>
            <p:ph type="body" sz="quarter" idx="12" hasCustomPrompt="1"/>
          </p:nvPr>
        </p:nvSpPr>
        <p:spPr>
          <a:xfrm>
            <a:off x="8124339" y="3141297"/>
            <a:ext cx="2878017" cy="2878502"/>
          </a:xfrm>
          <a:prstGeom prst="rect">
            <a:avLst/>
          </a:prstGeom>
        </p:spPr>
        <p:txBody>
          <a:bodyPr/>
          <a:lstStyle>
            <a:lvl1pPr marL="0" indent="0">
              <a:buNone/>
              <a:defRPr sz="1600" b="0" i="0">
                <a:solidFill>
                  <a:schemeClr val="accent5"/>
                </a:solidFill>
                <a:latin typeface="Libre Franklin" pitchFamily="2" charset="77"/>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insert text here</a:t>
            </a:r>
          </a:p>
        </p:txBody>
      </p:sp>
      <p:sp>
        <p:nvSpPr>
          <p:cNvPr id="46" name="Text Placeholder 13">
            <a:extLst>
              <a:ext uri="{FF2B5EF4-FFF2-40B4-BE49-F238E27FC236}">
                <a16:creationId xmlns:a16="http://schemas.microsoft.com/office/drawing/2014/main" id="{125D737F-B40B-81F9-EA67-1BB9CF297856}"/>
              </a:ext>
            </a:extLst>
          </p:cNvPr>
          <p:cNvSpPr>
            <a:spLocks noGrp="1"/>
          </p:cNvSpPr>
          <p:nvPr>
            <p:ph type="body" sz="quarter" idx="16" hasCustomPrompt="1"/>
          </p:nvPr>
        </p:nvSpPr>
        <p:spPr>
          <a:xfrm>
            <a:off x="524364" y="2503978"/>
            <a:ext cx="3543300" cy="520576"/>
          </a:xfrm>
          <a:prstGeom prst="rect">
            <a:avLst/>
          </a:prstGeom>
        </p:spPr>
        <p:txBody>
          <a:bodyPr/>
          <a:lstStyle>
            <a:lvl1pPr marL="0" indent="0" algn="l">
              <a:buNone/>
              <a:defRPr sz="3600" b="1" i="0" cap="all" baseline="0">
                <a:solidFill>
                  <a:schemeClr val="accent3"/>
                </a:solidFill>
                <a:latin typeface="Exo Soft Extra Bold" pitchFamily="2" charset="77"/>
              </a:defRPr>
            </a:lvl1pPr>
            <a:lvl2pPr marL="457200" indent="0">
              <a:buNone/>
              <a:defRPr sz="4200" cap="all" baseline="0">
                <a:solidFill>
                  <a:schemeClr val="accent3"/>
                </a:solidFill>
                <a:latin typeface="+mj-lt"/>
              </a:defRPr>
            </a:lvl2pPr>
            <a:lvl3pPr marL="914400" indent="0">
              <a:buNone/>
              <a:defRPr sz="4200" cap="all" baseline="0">
                <a:solidFill>
                  <a:schemeClr val="accent3"/>
                </a:solidFill>
                <a:latin typeface="+mj-lt"/>
              </a:defRPr>
            </a:lvl3pPr>
            <a:lvl4pPr marL="1371600" indent="0">
              <a:buNone/>
              <a:defRPr sz="4200" cap="all" baseline="0">
                <a:solidFill>
                  <a:schemeClr val="accent3"/>
                </a:solidFill>
                <a:latin typeface="+mj-lt"/>
              </a:defRPr>
            </a:lvl4pPr>
            <a:lvl5pPr marL="1828800" indent="0">
              <a:buNone/>
              <a:defRPr sz="4200" cap="all" baseline="0">
                <a:solidFill>
                  <a:schemeClr val="accent3"/>
                </a:solidFill>
                <a:latin typeface="+mj-lt"/>
              </a:defRPr>
            </a:lvl5pPr>
          </a:lstStyle>
          <a:p>
            <a:pPr lvl="0"/>
            <a:r>
              <a:rPr lang="en-US"/>
              <a:t>Type 1.</a:t>
            </a:r>
          </a:p>
        </p:txBody>
      </p:sp>
      <p:sp>
        <p:nvSpPr>
          <p:cNvPr id="47" name="Text Placeholder 13">
            <a:extLst>
              <a:ext uri="{FF2B5EF4-FFF2-40B4-BE49-F238E27FC236}">
                <a16:creationId xmlns:a16="http://schemas.microsoft.com/office/drawing/2014/main" id="{A6819433-54AC-844D-9C2A-2756CB69F397}"/>
              </a:ext>
            </a:extLst>
          </p:cNvPr>
          <p:cNvSpPr>
            <a:spLocks noGrp="1"/>
          </p:cNvSpPr>
          <p:nvPr>
            <p:ph type="body" sz="quarter" idx="18" hasCustomPrompt="1"/>
          </p:nvPr>
        </p:nvSpPr>
        <p:spPr>
          <a:xfrm>
            <a:off x="8124339" y="2503978"/>
            <a:ext cx="3525958" cy="520576"/>
          </a:xfrm>
          <a:prstGeom prst="rect">
            <a:avLst/>
          </a:prstGeom>
        </p:spPr>
        <p:txBody>
          <a:bodyPr/>
          <a:lstStyle>
            <a:lvl1pPr marL="0" indent="0" algn="l">
              <a:buNone/>
              <a:defRPr sz="3600" b="1" i="0" cap="all" baseline="0">
                <a:solidFill>
                  <a:schemeClr val="accent4"/>
                </a:solidFill>
                <a:latin typeface="Exo Soft Extra Bold" pitchFamily="2" charset="77"/>
              </a:defRPr>
            </a:lvl1pPr>
            <a:lvl2pPr marL="457200" indent="0">
              <a:buNone/>
              <a:defRPr sz="4200" cap="all" baseline="0">
                <a:solidFill>
                  <a:schemeClr val="accent3"/>
                </a:solidFill>
                <a:latin typeface="+mj-lt"/>
              </a:defRPr>
            </a:lvl2pPr>
            <a:lvl3pPr marL="914400" indent="0">
              <a:buNone/>
              <a:defRPr sz="4200" cap="all" baseline="0">
                <a:solidFill>
                  <a:schemeClr val="accent3"/>
                </a:solidFill>
                <a:latin typeface="+mj-lt"/>
              </a:defRPr>
            </a:lvl3pPr>
            <a:lvl4pPr marL="1371600" indent="0">
              <a:buNone/>
              <a:defRPr sz="4200" cap="all" baseline="0">
                <a:solidFill>
                  <a:schemeClr val="accent3"/>
                </a:solidFill>
                <a:latin typeface="+mj-lt"/>
              </a:defRPr>
            </a:lvl4pPr>
            <a:lvl5pPr marL="1828800" indent="0">
              <a:buNone/>
              <a:defRPr sz="4200" cap="all" baseline="0">
                <a:solidFill>
                  <a:schemeClr val="accent3"/>
                </a:solidFill>
                <a:latin typeface="+mj-lt"/>
              </a:defRPr>
            </a:lvl5pPr>
          </a:lstStyle>
          <a:p>
            <a:pPr lvl="0"/>
            <a:r>
              <a:rPr lang="en-US"/>
              <a:t>Type 3.</a:t>
            </a:r>
          </a:p>
        </p:txBody>
      </p:sp>
      <p:sp>
        <p:nvSpPr>
          <p:cNvPr id="48" name="Text Placeholder 13">
            <a:extLst>
              <a:ext uri="{FF2B5EF4-FFF2-40B4-BE49-F238E27FC236}">
                <a16:creationId xmlns:a16="http://schemas.microsoft.com/office/drawing/2014/main" id="{85C215A2-30E6-5268-5867-F7B67D1673B6}"/>
              </a:ext>
            </a:extLst>
          </p:cNvPr>
          <p:cNvSpPr>
            <a:spLocks noGrp="1"/>
          </p:cNvSpPr>
          <p:nvPr>
            <p:ph type="body" sz="quarter" idx="19" hasCustomPrompt="1"/>
          </p:nvPr>
        </p:nvSpPr>
        <p:spPr>
          <a:xfrm>
            <a:off x="4333021" y="2503978"/>
            <a:ext cx="3525958" cy="520576"/>
          </a:xfrm>
          <a:prstGeom prst="rect">
            <a:avLst/>
          </a:prstGeom>
        </p:spPr>
        <p:txBody>
          <a:bodyPr/>
          <a:lstStyle>
            <a:lvl1pPr marL="0" indent="0" algn="l">
              <a:buNone/>
              <a:defRPr sz="3600" b="1" i="0" cap="all" baseline="0">
                <a:solidFill>
                  <a:schemeClr val="accent2"/>
                </a:solidFill>
                <a:latin typeface="Exo Soft Extra Bold" pitchFamily="2" charset="77"/>
              </a:defRPr>
            </a:lvl1pPr>
            <a:lvl2pPr marL="457200" indent="0">
              <a:buNone/>
              <a:defRPr sz="4200" cap="all" baseline="0">
                <a:solidFill>
                  <a:schemeClr val="accent3"/>
                </a:solidFill>
                <a:latin typeface="+mj-lt"/>
              </a:defRPr>
            </a:lvl2pPr>
            <a:lvl3pPr marL="914400" indent="0">
              <a:buNone/>
              <a:defRPr sz="4200" cap="all" baseline="0">
                <a:solidFill>
                  <a:schemeClr val="accent3"/>
                </a:solidFill>
                <a:latin typeface="+mj-lt"/>
              </a:defRPr>
            </a:lvl3pPr>
            <a:lvl4pPr marL="1371600" indent="0">
              <a:buNone/>
              <a:defRPr sz="4200" cap="all" baseline="0">
                <a:solidFill>
                  <a:schemeClr val="accent3"/>
                </a:solidFill>
                <a:latin typeface="+mj-lt"/>
              </a:defRPr>
            </a:lvl4pPr>
            <a:lvl5pPr marL="1828800" indent="0">
              <a:buNone/>
              <a:defRPr sz="4200" cap="all" baseline="0">
                <a:solidFill>
                  <a:schemeClr val="accent3"/>
                </a:solidFill>
                <a:latin typeface="+mj-lt"/>
              </a:defRPr>
            </a:lvl5pPr>
          </a:lstStyle>
          <a:p>
            <a:pPr lvl="0"/>
            <a:r>
              <a:rPr lang="en-US"/>
              <a:t>Type 2.</a:t>
            </a:r>
          </a:p>
        </p:txBody>
      </p:sp>
      <p:sp>
        <p:nvSpPr>
          <p:cNvPr id="2" name="Slide Number Placeholder 1"/>
          <p:cNvSpPr>
            <a:spLocks noGrp="1"/>
          </p:cNvSpPr>
          <p:nvPr>
            <p:ph type="sldNum" sz="quarter" idx="20"/>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2277452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oals Layout">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1F16B723-8A8B-D0CC-A8A7-8FC26DCB48B5}"/>
              </a:ext>
            </a:extLst>
          </p:cNvPr>
          <p:cNvSpPr txBox="1">
            <a:spLocks/>
          </p:cNvSpPr>
          <p:nvPr userDrawn="1"/>
        </p:nvSpPr>
        <p:spPr>
          <a:xfrm>
            <a:off x="533400" y="0"/>
            <a:ext cx="11125200" cy="201879"/>
          </a:xfrm>
          <a:prstGeom prst="rect">
            <a:avLst/>
          </a:prstGeom>
          <a:solidFill>
            <a:schemeClr val="accent5"/>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0" i="0">
              <a:solidFill>
                <a:schemeClr val="bg1"/>
              </a:solidFill>
              <a:latin typeface="Libre Franklin" pitchFamily="2" charset="77"/>
            </a:endParaRPr>
          </a:p>
        </p:txBody>
      </p:sp>
      <p:sp>
        <p:nvSpPr>
          <p:cNvPr id="2" name="Title 1">
            <a:extLst>
              <a:ext uri="{FF2B5EF4-FFF2-40B4-BE49-F238E27FC236}">
                <a16:creationId xmlns:a16="http://schemas.microsoft.com/office/drawing/2014/main" id="{5EF6A6EA-E2EB-FAB0-33A0-004133047CD3}"/>
              </a:ext>
            </a:extLst>
          </p:cNvPr>
          <p:cNvSpPr>
            <a:spLocks noGrp="1"/>
          </p:cNvSpPr>
          <p:nvPr>
            <p:ph type="title" hasCustomPrompt="1"/>
          </p:nvPr>
        </p:nvSpPr>
        <p:spPr>
          <a:xfrm>
            <a:off x="4078223" y="1603538"/>
            <a:ext cx="7580376" cy="539496"/>
          </a:xfrm>
        </p:spPr>
        <p:txBody>
          <a:bodyPr>
            <a:noAutofit/>
          </a:bodyPr>
          <a:lstStyle>
            <a:lvl1pPr>
              <a:defRPr cap="all" baseline="0">
                <a:latin typeface="Roboto" panose="02000000000000000000" pitchFamily="2" charset="0"/>
                <a:ea typeface="Roboto" panose="02000000000000000000" pitchFamily="2" charset="0"/>
              </a:defRPr>
            </a:lvl1pPr>
          </a:lstStyle>
          <a:p>
            <a:r>
              <a:rPr lang="en-US"/>
              <a:t>goals</a:t>
            </a:r>
          </a:p>
        </p:txBody>
      </p:sp>
      <p:sp>
        <p:nvSpPr>
          <p:cNvPr id="6" name="Content Placeholder 5">
            <a:extLst>
              <a:ext uri="{FF2B5EF4-FFF2-40B4-BE49-F238E27FC236}">
                <a16:creationId xmlns:a16="http://schemas.microsoft.com/office/drawing/2014/main" id="{FA5B9433-2C9F-593D-1B11-483DE298322D}"/>
              </a:ext>
            </a:extLst>
          </p:cNvPr>
          <p:cNvSpPr>
            <a:spLocks noGrp="1"/>
          </p:cNvSpPr>
          <p:nvPr>
            <p:ph sz="quarter" idx="4" hasCustomPrompt="1"/>
          </p:nvPr>
        </p:nvSpPr>
        <p:spPr>
          <a:xfrm>
            <a:off x="4078223" y="2505075"/>
            <a:ext cx="7415785" cy="2377821"/>
          </a:xfrm>
        </p:spPr>
        <p:txBody>
          <a:bodyPr/>
          <a:lstStyle>
            <a:lvl1pPr marL="342900" indent="-342900">
              <a:buFont typeface="Arial" panose="020B0604020202020204" pitchFamily="34" charset="0"/>
              <a:buChar char="•"/>
              <a:defRPr/>
            </a:lvl1pPr>
          </a:lstStyle>
          <a:p>
            <a:pPr lvl="0"/>
            <a:r>
              <a:rPr lang="en-US"/>
              <a:t>Insert Text Here</a:t>
            </a:r>
          </a:p>
        </p:txBody>
      </p:sp>
      <p:pic>
        <p:nvPicPr>
          <p:cNvPr id="12" name="Picture 11">
            <a:extLst>
              <a:ext uri="{FF2B5EF4-FFF2-40B4-BE49-F238E27FC236}">
                <a16:creationId xmlns:a16="http://schemas.microsoft.com/office/drawing/2014/main" id="{00CAFD94-5634-345A-5781-F64283B9AFFC}"/>
              </a:ext>
            </a:extLst>
          </p:cNvPr>
          <p:cNvPicPr>
            <a:picLocks noChangeAspect="1"/>
          </p:cNvPicPr>
          <p:nvPr userDrawn="1"/>
        </p:nvPicPr>
        <p:blipFill>
          <a:blip r:embed="rId2"/>
          <a:srcRect/>
          <a:stretch/>
        </p:blipFill>
        <p:spPr>
          <a:xfrm>
            <a:off x="10220092" y="384583"/>
            <a:ext cx="1438507" cy="469036"/>
          </a:xfrm>
          <a:prstGeom prst="rect">
            <a:avLst/>
          </a:prstGeom>
        </p:spPr>
      </p:pic>
      <p:sp>
        <p:nvSpPr>
          <p:cNvPr id="8" name="Rectangle 7">
            <a:extLst>
              <a:ext uri="{FF2B5EF4-FFF2-40B4-BE49-F238E27FC236}">
                <a16:creationId xmlns:a16="http://schemas.microsoft.com/office/drawing/2014/main" id="{50A789E3-08C9-5D1F-DEAF-A4D3AD1ACDE2}"/>
              </a:ext>
            </a:extLst>
          </p:cNvPr>
          <p:cNvSpPr/>
          <p:nvPr userDrawn="1"/>
        </p:nvSpPr>
        <p:spPr>
          <a:xfrm>
            <a:off x="533400" y="1600200"/>
            <a:ext cx="3279843" cy="328269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ibre Franklin" pitchFamily="2" charset="77"/>
            </a:endParaRPr>
          </a:p>
        </p:txBody>
      </p:sp>
      <p:sp>
        <p:nvSpPr>
          <p:cNvPr id="9" name="Rectangle 8">
            <a:extLst>
              <a:ext uri="{FF2B5EF4-FFF2-40B4-BE49-F238E27FC236}">
                <a16:creationId xmlns:a16="http://schemas.microsoft.com/office/drawing/2014/main" id="{6C0FB359-C7ED-3837-2F99-BD205C93A74D}"/>
              </a:ext>
            </a:extLst>
          </p:cNvPr>
          <p:cNvSpPr/>
          <p:nvPr userDrawn="1"/>
        </p:nvSpPr>
        <p:spPr>
          <a:xfrm>
            <a:off x="1" y="1600200"/>
            <a:ext cx="533400" cy="3282696"/>
          </a:xfrm>
          <a:prstGeom prst="rect">
            <a:avLst/>
          </a:prstGeom>
          <a:solidFill>
            <a:schemeClr val="accent5">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ibre Franklin" pitchFamily="2" charset="77"/>
            </a:endParaRPr>
          </a:p>
        </p:txBody>
      </p:sp>
      <p:sp>
        <p:nvSpPr>
          <p:cNvPr id="14" name="Rectangle 13">
            <a:extLst>
              <a:ext uri="{FF2B5EF4-FFF2-40B4-BE49-F238E27FC236}">
                <a16:creationId xmlns:a16="http://schemas.microsoft.com/office/drawing/2014/main" id="{BC4D1649-34A4-FC1F-D309-06E1817CB7F9}"/>
              </a:ext>
            </a:extLst>
          </p:cNvPr>
          <p:cNvSpPr/>
          <p:nvPr userDrawn="1"/>
        </p:nvSpPr>
        <p:spPr>
          <a:xfrm rot="10800000">
            <a:off x="6680719" y="1430695"/>
            <a:ext cx="5511282" cy="5427306"/>
          </a:xfrm>
          <a:prstGeom prst="rect">
            <a:avLst/>
          </a:prstGeom>
          <a:blipFill dpi="0" rotWithShape="0">
            <a:blip r:embed="rId3">
              <a:alphaModFix amt="10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8776158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rategy">
    <p:spTree>
      <p:nvGrpSpPr>
        <p:cNvPr id="1" name=""/>
        <p:cNvGrpSpPr/>
        <p:nvPr/>
      </p:nvGrpSpPr>
      <p:grpSpPr>
        <a:xfrm>
          <a:off x="0" y="0"/>
          <a:ext cx="0" cy="0"/>
          <a:chOff x="0" y="0"/>
          <a:chExt cx="0" cy="0"/>
        </a:xfrm>
      </p:grpSpPr>
      <p:sp>
        <p:nvSpPr>
          <p:cNvPr id="18" name="Text Placeholder 1">
            <a:extLst>
              <a:ext uri="{FF2B5EF4-FFF2-40B4-BE49-F238E27FC236}">
                <a16:creationId xmlns:a16="http://schemas.microsoft.com/office/drawing/2014/main" id="{48FFBC8B-D526-F59E-EC60-9065B98D0D1E}"/>
              </a:ext>
            </a:extLst>
          </p:cNvPr>
          <p:cNvSpPr txBox="1">
            <a:spLocks/>
          </p:cNvSpPr>
          <p:nvPr userDrawn="1"/>
        </p:nvSpPr>
        <p:spPr>
          <a:xfrm>
            <a:off x="533400" y="0"/>
            <a:ext cx="11125200" cy="201879"/>
          </a:xfrm>
          <a:prstGeom prst="rect">
            <a:avLst/>
          </a:prstGeom>
          <a:solidFill>
            <a:schemeClr val="accent3"/>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0" i="0">
              <a:solidFill>
                <a:schemeClr val="bg1"/>
              </a:solidFill>
              <a:latin typeface="Libre Franklin" pitchFamily="2" charset="77"/>
            </a:endParaRPr>
          </a:p>
        </p:txBody>
      </p:sp>
      <p:sp>
        <p:nvSpPr>
          <p:cNvPr id="2" name="Title 1">
            <a:extLst>
              <a:ext uri="{FF2B5EF4-FFF2-40B4-BE49-F238E27FC236}">
                <a16:creationId xmlns:a16="http://schemas.microsoft.com/office/drawing/2014/main" id="{5EF6A6EA-E2EB-FAB0-33A0-004133047CD3}"/>
              </a:ext>
            </a:extLst>
          </p:cNvPr>
          <p:cNvSpPr>
            <a:spLocks noGrp="1"/>
          </p:cNvSpPr>
          <p:nvPr>
            <p:ph type="title" hasCustomPrompt="1"/>
          </p:nvPr>
        </p:nvSpPr>
        <p:spPr>
          <a:xfrm>
            <a:off x="4078223" y="1603538"/>
            <a:ext cx="7580376" cy="539496"/>
          </a:xfrm>
        </p:spPr>
        <p:txBody>
          <a:bodyPr>
            <a:noAutofit/>
          </a:bodyPr>
          <a:lstStyle>
            <a:lvl1pPr>
              <a:defRPr cap="all" baseline="0">
                <a:latin typeface="Roboto" panose="02000000000000000000" pitchFamily="2" charset="0"/>
                <a:ea typeface="Roboto" panose="02000000000000000000" pitchFamily="2" charset="0"/>
              </a:defRPr>
            </a:lvl1pPr>
          </a:lstStyle>
          <a:p>
            <a:r>
              <a:rPr lang="en-US"/>
              <a:t>strategy</a:t>
            </a:r>
          </a:p>
        </p:txBody>
      </p:sp>
      <p:sp>
        <p:nvSpPr>
          <p:cNvPr id="6" name="Content Placeholder 5">
            <a:extLst>
              <a:ext uri="{FF2B5EF4-FFF2-40B4-BE49-F238E27FC236}">
                <a16:creationId xmlns:a16="http://schemas.microsoft.com/office/drawing/2014/main" id="{FA5B9433-2C9F-593D-1B11-483DE298322D}"/>
              </a:ext>
            </a:extLst>
          </p:cNvPr>
          <p:cNvSpPr>
            <a:spLocks noGrp="1"/>
          </p:cNvSpPr>
          <p:nvPr>
            <p:ph sz="quarter" idx="4" hasCustomPrompt="1"/>
          </p:nvPr>
        </p:nvSpPr>
        <p:spPr>
          <a:xfrm>
            <a:off x="4078223" y="2505075"/>
            <a:ext cx="7415785" cy="2377821"/>
          </a:xfrm>
        </p:spPr>
        <p:txBody>
          <a:bodyPr/>
          <a:lstStyle>
            <a:lvl1pPr marL="342900" indent="-342900">
              <a:buFont typeface="Arial" panose="020B0604020202020204" pitchFamily="34" charset="0"/>
              <a:buChar char="•"/>
              <a:defRPr/>
            </a:lvl1pPr>
          </a:lstStyle>
          <a:p>
            <a:pPr lvl="0"/>
            <a:r>
              <a:rPr lang="en-US"/>
              <a:t>Insert Text Here</a:t>
            </a:r>
          </a:p>
        </p:txBody>
      </p:sp>
      <p:pic>
        <p:nvPicPr>
          <p:cNvPr id="12" name="Picture 11">
            <a:extLst>
              <a:ext uri="{FF2B5EF4-FFF2-40B4-BE49-F238E27FC236}">
                <a16:creationId xmlns:a16="http://schemas.microsoft.com/office/drawing/2014/main" id="{00CAFD94-5634-345A-5781-F64283B9AFFC}"/>
              </a:ext>
            </a:extLst>
          </p:cNvPr>
          <p:cNvPicPr>
            <a:picLocks noChangeAspect="1"/>
          </p:cNvPicPr>
          <p:nvPr userDrawn="1"/>
        </p:nvPicPr>
        <p:blipFill>
          <a:blip r:embed="rId2"/>
          <a:srcRect/>
          <a:stretch/>
        </p:blipFill>
        <p:spPr>
          <a:xfrm>
            <a:off x="10220092" y="384583"/>
            <a:ext cx="1438507" cy="469036"/>
          </a:xfrm>
          <a:prstGeom prst="rect">
            <a:avLst/>
          </a:prstGeom>
        </p:spPr>
      </p:pic>
      <p:sp>
        <p:nvSpPr>
          <p:cNvPr id="19" name="Rectangle 18">
            <a:extLst>
              <a:ext uri="{FF2B5EF4-FFF2-40B4-BE49-F238E27FC236}">
                <a16:creationId xmlns:a16="http://schemas.microsoft.com/office/drawing/2014/main" id="{6BA434F9-0020-E0FB-6DF1-13AFFDB313F8}"/>
              </a:ext>
            </a:extLst>
          </p:cNvPr>
          <p:cNvSpPr/>
          <p:nvPr userDrawn="1"/>
        </p:nvSpPr>
        <p:spPr>
          <a:xfrm>
            <a:off x="533400" y="1600200"/>
            <a:ext cx="3279843" cy="3282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ibre Franklin" pitchFamily="2" charset="77"/>
            </a:endParaRPr>
          </a:p>
        </p:txBody>
      </p:sp>
      <p:sp>
        <p:nvSpPr>
          <p:cNvPr id="20" name="Rectangle 19">
            <a:extLst>
              <a:ext uri="{FF2B5EF4-FFF2-40B4-BE49-F238E27FC236}">
                <a16:creationId xmlns:a16="http://schemas.microsoft.com/office/drawing/2014/main" id="{D8A0C279-5EA1-17EF-CF48-51A0BA5028D4}"/>
              </a:ext>
            </a:extLst>
          </p:cNvPr>
          <p:cNvSpPr/>
          <p:nvPr userDrawn="1"/>
        </p:nvSpPr>
        <p:spPr>
          <a:xfrm>
            <a:off x="1" y="1600200"/>
            <a:ext cx="533400" cy="3282696"/>
          </a:xfrm>
          <a:prstGeom prst="rect">
            <a:avLst/>
          </a:prstGeom>
          <a:solidFill>
            <a:schemeClr val="accent3">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ibre Franklin" pitchFamily="2" charset="77"/>
            </a:endParaRPr>
          </a:p>
        </p:txBody>
      </p:sp>
      <p:sp>
        <p:nvSpPr>
          <p:cNvPr id="21" name="Rectangle 20">
            <a:extLst>
              <a:ext uri="{FF2B5EF4-FFF2-40B4-BE49-F238E27FC236}">
                <a16:creationId xmlns:a16="http://schemas.microsoft.com/office/drawing/2014/main" id="{E2C7A7E5-B7E0-B793-6F02-81866A0ABFDB}"/>
              </a:ext>
            </a:extLst>
          </p:cNvPr>
          <p:cNvSpPr/>
          <p:nvPr userDrawn="1"/>
        </p:nvSpPr>
        <p:spPr>
          <a:xfrm>
            <a:off x="5887845" y="259650"/>
            <a:ext cx="6304156" cy="6598350"/>
          </a:xfrm>
          <a:prstGeom prst="rect">
            <a:avLst/>
          </a:prstGeom>
          <a:blipFill dpi="0" rotWithShape="1">
            <a:blip r:embed="rId3">
              <a:alphaModFix amt="10000"/>
            </a:blip>
            <a:srcRect/>
            <a:stretch>
              <a:fillRect l="36682" t="25748" r="-36682" b="-2574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14193252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s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6A6EA-E2EB-FAB0-33A0-004133047CD3}"/>
              </a:ext>
            </a:extLst>
          </p:cNvPr>
          <p:cNvSpPr>
            <a:spLocks noGrp="1"/>
          </p:cNvSpPr>
          <p:nvPr>
            <p:ph type="title" hasCustomPrompt="1"/>
          </p:nvPr>
        </p:nvSpPr>
        <p:spPr>
          <a:xfrm>
            <a:off x="4078223" y="1603538"/>
            <a:ext cx="7580376" cy="539496"/>
          </a:xfrm>
        </p:spPr>
        <p:txBody>
          <a:bodyPr>
            <a:noAutofit/>
          </a:bodyPr>
          <a:lstStyle>
            <a:lvl1pPr>
              <a:defRPr cap="all" baseline="0"/>
            </a:lvl1pPr>
          </a:lstStyle>
          <a:p>
            <a:r>
              <a:rPr lang="en-US"/>
              <a:t>insight</a:t>
            </a:r>
          </a:p>
        </p:txBody>
      </p:sp>
      <p:sp>
        <p:nvSpPr>
          <p:cNvPr id="6" name="Content Placeholder 5">
            <a:extLst>
              <a:ext uri="{FF2B5EF4-FFF2-40B4-BE49-F238E27FC236}">
                <a16:creationId xmlns:a16="http://schemas.microsoft.com/office/drawing/2014/main" id="{FA5B9433-2C9F-593D-1B11-483DE298322D}"/>
              </a:ext>
            </a:extLst>
          </p:cNvPr>
          <p:cNvSpPr>
            <a:spLocks noGrp="1"/>
          </p:cNvSpPr>
          <p:nvPr>
            <p:ph sz="quarter" idx="4" hasCustomPrompt="1"/>
          </p:nvPr>
        </p:nvSpPr>
        <p:spPr>
          <a:xfrm>
            <a:off x="4078223" y="2505075"/>
            <a:ext cx="7415785" cy="2377821"/>
          </a:xfrm>
        </p:spPr>
        <p:txBody>
          <a:bodyPr/>
          <a:lstStyle>
            <a:lvl1pPr marL="342900" indent="-342900">
              <a:buFont typeface="Arial" panose="020B0604020202020204" pitchFamily="34" charset="0"/>
              <a:buChar char="•"/>
              <a:defRPr/>
            </a:lvl1pPr>
          </a:lstStyle>
          <a:p>
            <a:pPr lvl="0"/>
            <a:r>
              <a:rPr lang="en-US"/>
              <a:t>Insert Text Here</a:t>
            </a:r>
          </a:p>
        </p:txBody>
      </p:sp>
      <p:pic>
        <p:nvPicPr>
          <p:cNvPr id="12" name="Picture 11">
            <a:extLst>
              <a:ext uri="{FF2B5EF4-FFF2-40B4-BE49-F238E27FC236}">
                <a16:creationId xmlns:a16="http://schemas.microsoft.com/office/drawing/2014/main" id="{00CAFD94-5634-345A-5781-F64283B9AFFC}"/>
              </a:ext>
            </a:extLst>
          </p:cNvPr>
          <p:cNvPicPr>
            <a:picLocks noChangeAspect="1"/>
          </p:cNvPicPr>
          <p:nvPr userDrawn="1"/>
        </p:nvPicPr>
        <p:blipFill>
          <a:blip r:embed="rId2"/>
          <a:srcRect/>
          <a:stretch/>
        </p:blipFill>
        <p:spPr>
          <a:xfrm>
            <a:off x="10220092" y="384583"/>
            <a:ext cx="1438507" cy="469036"/>
          </a:xfrm>
          <a:prstGeom prst="rect">
            <a:avLst/>
          </a:prstGeom>
        </p:spPr>
      </p:pic>
      <p:sp>
        <p:nvSpPr>
          <p:cNvPr id="9" name="Rectangle 8">
            <a:extLst>
              <a:ext uri="{FF2B5EF4-FFF2-40B4-BE49-F238E27FC236}">
                <a16:creationId xmlns:a16="http://schemas.microsoft.com/office/drawing/2014/main" id="{0044460F-CD24-0DC9-D11F-4B6101461F88}"/>
              </a:ext>
            </a:extLst>
          </p:cNvPr>
          <p:cNvSpPr/>
          <p:nvPr userDrawn="1"/>
        </p:nvSpPr>
        <p:spPr>
          <a:xfrm>
            <a:off x="533400" y="1600200"/>
            <a:ext cx="3279843" cy="3282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ibre Franklin" pitchFamily="2" charset="77"/>
            </a:endParaRPr>
          </a:p>
        </p:txBody>
      </p:sp>
      <p:sp>
        <p:nvSpPr>
          <p:cNvPr id="10" name="Text Placeholder 1">
            <a:extLst>
              <a:ext uri="{FF2B5EF4-FFF2-40B4-BE49-F238E27FC236}">
                <a16:creationId xmlns:a16="http://schemas.microsoft.com/office/drawing/2014/main" id="{E580EB34-DCE8-52A7-1BE5-E60D0CE31450}"/>
              </a:ext>
            </a:extLst>
          </p:cNvPr>
          <p:cNvSpPr txBox="1">
            <a:spLocks/>
          </p:cNvSpPr>
          <p:nvPr userDrawn="1"/>
        </p:nvSpPr>
        <p:spPr>
          <a:xfrm>
            <a:off x="533400" y="0"/>
            <a:ext cx="11125200" cy="201879"/>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0" i="0">
              <a:solidFill>
                <a:schemeClr val="bg1"/>
              </a:solidFill>
              <a:latin typeface="Libre Franklin" pitchFamily="2" charset="77"/>
            </a:endParaRPr>
          </a:p>
        </p:txBody>
      </p:sp>
      <p:sp>
        <p:nvSpPr>
          <p:cNvPr id="11" name="Rectangle 10">
            <a:extLst>
              <a:ext uri="{FF2B5EF4-FFF2-40B4-BE49-F238E27FC236}">
                <a16:creationId xmlns:a16="http://schemas.microsoft.com/office/drawing/2014/main" id="{7AFF88D3-8D3A-C883-5441-657DB8399034}"/>
              </a:ext>
            </a:extLst>
          </p:cNvPr>
          <p:cNvSpPr/>
          <p:nvPr userDrawn="1"/>
        </p:nvSpPr>
        <p:spPr>
          <a:xfrm>
            <a:off x="1" y="1600200"/>
            <a:ext cx="533400" cy="3282696"/>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ibre Franklin" pitchFamily="2" charset="77"/>
            </a:endParaRPr>
          </a:p>
        </p:txBody>
      </p:sp>
      <p:sp>
        <p:nvSpPr>
          <p:cNvPr id="13" name="Rectangle 12">
            <a:extLst>
              <a:ext uri="{FF2B5EF4-FFF2-40B4-BE49-F238E27FC236}">
                <a16:creationId xmlns:a16="http://schemas.microsoft.com/office/drawing/2014/main" id="{6D256DD4-23F2-8684-CE51-2D0E8F9E169E}"/>
              </a:ext>
            </a:extLst>
          </p:cNvPr>
          <p:cNvSpPr/>
          <p:nvPr userDrawn="1"/>
        </p:nvSpPr>
        <p:spPr>
          <a:xfrm>
            <a:off x="5887845" y="259650"/>
            <a:ext cx="6304156" cy="6598350"/>
          </a:xfrm>
          <a:prstGeom prst="rect">
            <a:avLst/>
          </a:prstGeom>
          <a:blipFill dpi="0" rotWithShape="1">
            <a:blip r:embed="rId3">
              <a:alphaModFix amt="10000"/>
            </a:blip>
            <a:srcRect/>
            <a:stretch>
              <a:fillRect l="19383" t="5598" r="-19383" b="-559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2105037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essaging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6A6EA-E2EB-FAB0-33A0-004133047CD3}"/>
              </a:ext>
            </a:extLst>
          </p:cNvPr>
          <p:cNvSpPr>
            <a:spLocks noGrp="1"/>
          </p:cNvSpPr>
          <p:nvPr>
            <p:ph type="title" hasCustomPrompt="1"/>
          </p:nvPr>
        </p:nvSpPr>
        <p:spPr>
          <a:xfrm>
            <a:off x="4078223" y="1603538"/>
            <a:ext cx="7580376" cy="539496"/>
          </a:xfrm>
        </p:spPr>
        <p:txBody>
          <a:bodyPr>
            <a:noAutofit/>
          </a:bodyPr>
          <a:lstStyle>
            <a:lvl1pPr>
              <a:defRPr cap="all" baseline="0"/>
            </a:lvl1pPr>
          </a:lstStyle>
          <a:p>
            <a:r>
              <a:rPr lang="en-US"/>
              <a:t>Strategy + messaging</a:t>
            </a:r>
          </a:p>
        </p:txBody>
      </p:sp>
      <p:sp>
        <p:nvSpPr>
          <p:cNvPr id="6" name="Content Placeholder 5">
            <a:extLst>
              <a:ext uri="{FF2B5EF4-FFF2-40B4-BE49-F238E27FC236}">
                <a16:creationId xmlns:a16="http://schemas.microsoft.com/office/drawing/2014/main" id="{FA5B9433-2C9F-593D-1B11-483DE298322D}"/>
              </a:ext>
            </a:extLst>
          </p:cNvPr>
          <p:cNvSpPr>
            <a:spLocks noGrp="1"/>
          </p:cNvSpPr>
          <p:nvPr>
            <p:ph sz="quarter" idx="4" hasCustomPrompt="1"/>
          </p:nvPr>
        </p:nvSpPr>
        <p:spPr>
          <a:xfrm>
            <a:off x="4078223" y="2505075"/>
            <a:ext cx="7415785" cy="2377821"/>
          </a:xfrm>
        </p:spPr>
        <p:txBody>
          <a:bodyPr/>
          <a:lstStyle>
            <a:lvl1pPr marL="342900" indent="-342900">
              <a:buFont typeface="Arial" panose="020B0604020202020204" pitchFamily="34" charset="0"/>
              <a:buChar char="•"/>
              <a:defRPr/>
            </a:lvl1pPr>
          </a:lstStyle>
          <a:p>
            <a:pPr lvl="0"/>
            <a:r>
              <a:rPr lang="en-US"/>
              <a:t>Insert Text Here</a:t>
            </a:r>
          </a:p>
        </p:txBody>
      </p:sp>
      <p:pic>
        <p:nvPicPr>
          <p:cNvPr id="12" name="Picture 11">
            <a:extLst>
              <a:ext uri="{FF2B5EF4-FFF2-40B4-BE49-F238E27FC236}">
                <a16:creationId xmlns:a16="http://schemas.microsoft.com/office/drawing/2014/main" id="{00CAFD94-5634-345A-5781-F64283B9AFFC}"/>
              </a:ext>
            </a:extLst>
          </p:cNvPr>
          <p:cNvPicPr>
            <a:picLocks noChangeAspect="1"/>
          </p:cNvPicPr>
          <p:nvPr userDrawn="1"/>
        </p:nvPicPr>
        <p:blipFill>
          <a:blip r:embed="rId2"/>
          <a:srcRect/>
          <a:stretch/>
        </p:blipFill>
        <p:spPr>
          <a:xfrm>
            <a:off x="10220092" y="384583"/>
            <a:ext cx="1438507" cy="469036"/>
          </a:xfrm>
          <a:prstGeom prst="rect">
            <a:avLst/>
          </a:prstGeom>
        </p:spPr>
      </p:pic>
      <p:sp>
        <p:nvSpPr>
          <p:cNvPr id="14" name="Rectangle 13">
            <a:extLst>
              <a:ext uri="{FF2B5EF4-FFF2-40B4-BE49-F238E27FC236}">
                <a16:creationId xmlns:a16="http://schemas.microsoft.com/office/drawing/2014/main" id="{57B34D7D-9845-C627-C771-2AFBFBACCB5D}"/>
              </a:ext>
            </a:extLst>
          </p:cNvPr>
          <p:cNvSpPr/>
          <p:nvPr userDrawn="1"/>
        </p:nvSpPr>
        <p:spPr>
          <a:xfrm>
            <a:off x="533400" y="1600200"/>
            <a:ext cx="3279843" cy="3282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ibre Franklin" pitchFamily="2" charset="77"/>
            </a:endParaRPr>
          </a:p>
        </p:txBody>
      </p:sp>
      <p:sp>
        <p:nvSpPr>
          <p:cNvPr id="15" name="Rectangle 14">
            <a:extLst>
              <a:ext uri="{FF2B5EF4-FFF2-40B4-BE49-F238E27FC236}">
                <a16:creationId xmlns:a16="http://schemas.microsoft.com/office/drawing/2014/main" id="{D075B197-4927-E471-F6E8-8356A32EA56C}"/>
              </a:ext>
            </a:extLst>
          </p:cNvPr>
          <p:cNvSpPr/>
          <p:nvPr userDrawn="1"/>
        </p:nvSpPr>
        <p:spPr>
          <a:xfrm>
            <a:off x="1" y="1600200"/>
            <a:ext cx="533400" cy="3282696"/>
          </a:xfrm>
          <a:prstGeom prst="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ibre Franklin" pitchFamily="2" charset="77"/>
            </a:endParaRPr>
          </a:p>
        </p:txBody>
      </p:sp>
      <p:sp>
        <p:nvSpPr>
          <p:cNvPr id="16" name="Text Placeholder 1">
            <a:extLst>
              <a:ext uri="{FF2B5EF4-FFF2-40B4-BE49-F238E27FC236}">
                <a16:creationId xmlns:a16="http://schemas.microsoft.com/office/drawing/2014/main" id="{3CA801F9-CD3C-A31D-82FA-249BDFCBB0F1}"/>
              </a:ext>
            </a:extLst>
          </p:cNvPr>
          <p:cNvSpPr txBox="1">
            <a:spLocks/>
          </p:cNvSpPr>
          <p:nvPr userDrawn="1"/>
        </p:nvSpPr>
        <p:spPr>
          <a:xfrm>
            <a:off x="533400" y="0"/>
            <a:ext cx="11125200" cy="201879"/>
          </a:xfrm>
          <a:prstGeom prst="rect">
            <a:avLst/>
          </a:prstGeom>
          <a:solidFill>
            <a:schemeClr val="accent2"/>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0" i="0">
              <a:solidFill>
                <a:schemeClr val="bg1"/>
              </a:solidFill>
              <a:latin typeface="Libre Franklin" pitchFamily="2" charset="77"/>
            </a:endParaRPr>
          </a:p>
        </p:txBody>
      </p:sp>
      <p:sp>
        <p:nvSpPr>
          <p:cNvPr id="17" name="Rectangle 16">
            <a:extLst>
              <a:ext uri="{FF2B5EF4-FFF2-40B4-BE49-F238E27FC236}">
                <a16:creationId xmlns:a16="http://schemas.microsoft.com/office/drawing/2014/main" id="{99DDFCE5-B1CE-4285-A71A-6B752FDEF588}"/>
              </a:ext>
            </a:extLst>
          </p:cNvPr>
          <p:cNvSpPr/>
          <p:nvPr userDrawn="1"/>
        </p:nvSpPr>
        <p:spPr>
          <a:xfrm>
            <a:off x="5887845" y="259650"/>
            <a:ext cx="6304156" cy="6598350"/>
          </a:xfrm>
          <a:prstGeom prst="rect">
            <a:avLst/>
          </a:prstGeom>
          <a:blipFill dpi="0" rotWithShape="1">
            <a:blip r:embed="rId3">
              <a:alphaModFix amt="10000"/>
            </a:blip>
            <a:srcRect/>
            <a:stretch>
              <a:fillRect l="19036" t="4584" r="-19036" b="-458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24371099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F8105CC8-C567-6D8B-63CC-487FC9536844}"/>
              </a:ext>
            </a:extLst>
          </p:cNvPr>
          <p:cNvPicPr>
            <a:picLocks noChangeAspect="1"/>
          </p:cNvPicPr>
          <p:nvPr userDrawn="1"/>
        </p:nvPicPr>
        <p:blipFill>
          <a:blip r:embed="rId2">
            <a:alphaModFix amt="8000"/>
          </a:blip>
          <a:stretch>
            <a:fillRect/>
          </a:stretch>
        </p:blipFill>
        <p:spPr>
          <a:xfrm>
            <a:off x="0" y="4281"/>
            <a:ext cx="12192000" cy="6849438"/>
          </a:xfrm>
          <a:prstGeom prst="rect">
            <a:avLst/>
          </a:prstGeom>
        </p:spPr>
      </p:pic>
      <p:sp>
        <p:nvSpPr>
          <p:cNvPr id="7" name="Rectangle 6">
            <a:extLst>
              <a:ext uri="{FF2B5EF4-FFF2-40B4-BE49-F238E27FC236}">
                <a16:creationId xmlns:a16="http://schemas.microsoft.com/office/drawing/2014/main" id="{08CA0B50-A871-186C-048C-D4D5D71B5A38}"/>
              </a:ext>
            </a:extLst>
          </p:cNvPr>
          <p:cNvSpPr/>
          <p:nvPr userDrawn="1"/>
        </p:nvSpPr>
        <p:spPr>
          <a:xfrm>
            <a:off x="545878" y="523431"/>
            <a:ext cx="11119660" cy="6134100"/>
          </a:xfrm>
          <a:prstGeom prst="rect">
            <a:avLst/>
          </a:prstGeom>
          <a:gradFill flip="none" rotWithShape="1">
            <a:gsLst>
              <a:gs pos="17000">
                <a:schemeClr val="accent1"/>
              </a:gs>
              <a:gs pos="86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ibre Franklin" pitchFamily="2" charset="77"/>
            </a:endParaRPr>
          </a:p>
        </p:txBody>
      </p:sp>
      <p:sp>
        <p:nvSpPr>
          <p:cNvPr id="8" name="Text Placeholder 1">
            <a:extLst>
              <a:ext uri="{FF2B5EF4-FFF2-40B4-BE49-F238E27FC236}">
                <a16:creationId xmlns:a16="http://schemas.microsoft.com/office/drawing/2014/main" id="{66757955-04DC-1C7A-A2FE-5C4F2AAA4299}"/>
              </a:ext>
            </a:extLst>
          </p:cNvPr>
          <p:cNvSpPr txBox="1">
            <a:spLocks/>
          </p:cNvSpPr>
          <p:nvPr userDrawn="1"/>
        </p:nvSpPr>
        <p:spPr>
          <a:xfrm>
            <a:off x="533400" y="2"/>
            <a:ext cx="11125200" cy="201879"/>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0" i="0">
              <a:solidFill>
                <a:schemeClr val="bg1"/>
              </a:solidFill>
              <a:latin typeface="Libre Franklin" pitchFamily="2" charset="77"/>
            </a:endParaRPr>
          </a:p>
        </p:txBody>
      </p:sp>
      <p:sp>
        <p:nvSpPr>
          <p:cNvPr id="9" name="Text Placeholder 2">
            <a:extLst>
              <a:ext uri="{FF2B5EF4-FFF2-40B4-BE49-F238E27FC236}">
                <a16:creationId xmlns:a16="http://schemas.microsoft.com/office/drawing/2014/main" id="{768A7117-B44A-BB6C-5649-6F82B555DA6E}"/>
              </a:ext>
            </a:extLst>
          </p:cNvPr>
          <p:cNvSpPr>
            <a:spLocks noGrp="1"/>
          </p:cNvSpPr>
          <p:nvPr>
            <p:ph type="body" sz="quarter" idx="12" hasCustomPrompt="1"/>
          </p:nvPr>
        </p:nvSpPr>
        <p:spPr>
          <a:xfrm>
            <a:off x="3006400" y="2645887"/>
            <a:ext cx="6161396" cy="2523113"/>
          </a:xfrm>
          <a:prstGeom prst="rect">
            <a:avLst/>
          </a:prstGeom>
          <a:noFill/>
        </p:spPr>
        <p:txBody>
          <a:bodyPr lIns="182880" tIns="91440" rIns="182880" bIns="91440" anchor="t" anchorCtr="0">
            <a:normAutofit/>
          </a:bodyPr>
          <a:lstStyle>
            <a:lvl1pPr marL="0" indent="457200">
              <a:buNone/>
              <a:defRPr sz="3600" b="0" i="0">
                <a:solidFill>
                  <a:schemeClr val="bg1"/>
                </a:solidFill>
                <a:latin typeface="Libre Franklin" pitchFamily="2" charset="77"/>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This quote is 100% editable. Adjust it to your needs and capture your audience’s attention.” </a:t>
            </a:r>
          </a:p>
        </p:txBody>
      </p:sp>
      <p:pic>
        <p:nvPicPr>
          <p:cNvPr id="10" name="Picture 9">
            <a:extLst>
              <a:ext uri="{FF2B5EF4-FFF2-40B4-BE49-F238E27FC236}">
                <a16:creationId xmlns:a16="http://schemas.microsoft.com/office/drawing/2014/main" id="{BBAD6E2F-3748-2D17-A637-806A6C3D4C96}"/>
              </a:ext>
            </a:extLst>
          </p:cNvPr>
          <p:cNvPicPr>
            <a:picLocks noChangeAspect="1"/>
          </p:cNvPicPr>
          <p:nvPr userDrawn="1"/>
        </p:nvPicPr>
        <p:blipFill>
          <a:blip r:embed="rId3">
            <a:alphaModFix amt="50000"/>
          </a:blip>
          <a:stretch>
            <a:fillRect/>
          </a:stretch>
        </p:blipFill>
        <p:spPr>
          <a:xfrm>
            <a:off x="2638757" y="2458319"/>
            <a:ext cx="923634" cy="728250"/>
          </a:xfrm>
          <a:prstGeom prst="rect">
            <a:avLst/>
          </a:prstGeom>
        </p:spPr>
      </p:pic>
      <p:sp>
        <p:nvSpPr>
          <p:cNvPr id="11" name="Text Placeholder 10">
            <a:extLst>
              <a:ext uri="{FF2B5EF4-FFF2-40B4-BE49-F238E27FC236}">
                <a16:creationId xmlns:a16="http://schemas.microsoft.com/office/drawing/2014/main" id="{21B6EF01-D175-5434-07D5-4F0D006EEEE4}"/>
              </a:ext>
            </a:extLst>
          </p:cNvPr>
          <p:cNvSpPr>
            <a:spLocks noGrp="1"/>
          </p:cNvSpPr>
          <p:nvPr>
            <p:ph type="body" sz="quarter" idx="13" hasCustomPrompt="1"/>
          </p:nvPr>
        </p:nvSpPr>
        <p:spPr>
          <a:xfrm>
            <a:off x="3006400" y="5142118"/>
            <a:ext cx="6161396" cy="313875"/>
          </a:xfrm>
          <a:prstGeom prst="rect">
            <a:avLst/>
          </a:prstGeom>
        </p:spPr>
        <p:txBody>
          <a:bodyPr/>
          <a:lstStyle>
            <a:lvl1pPr marL="0" indent="0" algn="r">
              <a:buNone/>
              <a:defRPr sz="1600" b="0" i="0">
                <a:solidFill>
                  <a:schemeClr val="bg1"/>
                </a:solidFill>
                <a:latin typeface="Libre Franklin" pitchFamily="2" charset="77"/>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 First Last</a:t>
            </a:r>
          </a:p>
        </p:txBody>
      </p:sp>
      <p:sp>
        <p:nvSpPr>
          <p:cNvPr id="2" name="Slide Number Placeholder 1"/>
          <p:cNvSpPr>
            <a:spLocks noGrp="1"/>
          </p:cNvSpPr>
          <p:nvPr>
            <p:ph type="sldNum" sz="quarter" idx="14"/>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854570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hole Photo Layout">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5A7ADD2C-5D00-C1A7-BE46-63BAC20691FF}"/>
              </a:ext>
            </a:extLst>
          </p:cNvPr>
          <p:cNvSpPr txBox="1">
            <a:spLocks/>
          </p:cNvSpPr>
          <p:nvPr userDrawn="1"/>
        </p:nvSpPr>
        <p:spPr>
          <a:xfrm>
            <a:off x="533400" y="0"/>
            <a:ext cx="11125200" cy="201879"/>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0" i="0">
              <a:solidFill>
                <a:schemeClr val="bg1"/>
              </a:solidFill>
              <a:latin typeface="Libre Franklin" pitchFamily="2" charset="77"/>
            </a:endParaRPr>
          </a:p>
        </p:txBody>
      </p:sp>
      <p:sp>
        <p:nvSpPr>
          <p:cNvPr id="7" name="Picture Placeholder 10">
            <a:extLst>
              <a:ext uri="{FF2B5EF4-FFF2-40B4-BE49-F238E27FC236}">
                <a16:creationId xmlns:a16="http://schemas.microsoft.com/office/drawing/2014/main" id="{F8C21A5F-E1C7-4A3E-A811-03D710669BB3}"/>
              </a:ext>
            </a:extLst>
          </p:cNvPr>
          <p:cNvSpPr>
            <a:spLocks noGrp="1"/>
          </p:cNvSpPr>
          <p:nvPr>
            <p:ph type="pic" sz="quarter" idx="11"/>
          </p:nvPr>
        </p:nvSpPr>
        <p:spPr>
          <a:xfrm>
            <a:off x="533400" y="533400"/>
            <a:ext cx="11125200" cy="6134100"/>
          </a:xfrm>
          <a:prstGeom prst="rect">
            <a:avLst/>
          </a:prstGeom>
          <a:solidFill>
            <a:srgbClr val="EBEBEB"/>
          </a:solidFill>
        </p:spPr>
        <p:txBody>
          <a:bodyPr anchor="ctr" anchorCtr="0"/>
          <a:lstStyle>
            <a:lvl1pPr marL="0" indent="0" algn="ctr">
              <a:buNone/>
              <a:defRPr sz="1800" b="0" i="0">
                <a:solidFill>
                  <a:schemeClr val="accent1"/>
                </a:solidFill>
                <a:latin typeface="Libre Franklin" pitchFamily="2" charset="77"/>
              </a:defRPr>
            </a:lvl1pPr>
          </a:lstStyle>
          <a:p>
            <a:endParaRPr lang="en-US"/>
          </a:p>
          <a:p>
            <a:endParaRPr lang="en-US"/>
          </a:p>
          <a:p>
            <a:r>
              <a:rPr lang="en-US"/>
              <a:t>Insert photo here</a:t>
            </a:r>
          </a:p>
        </p:txBody>
      </p:sp>
      <p:sp>
        <p:nvSpPr>
          <p:cNvPr id="2" name="Slide Number Placeholder 1"/>
          <p:cNvSpPr>
            <a:spLocks noGrp="1"/>
          </p:cNvSpPr>
          <p:nvPr>
            <p:ph type="sldNum" sz="quarter" idx="12"/>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9764683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ing Slide Layou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63F7C3A1-035E-2AF1-FDB6-A4E2EE44A803}"/>
              </a:ext>
            </a:extLst>
          </p:cNvPr>
          <p:cNvPicPr>
            <a:picLocks noChangeAspect="1"/>
          </p:cNvPicPr>
          <p:nvPr userDrawn="1"/>
        </p:nvPicPr>
        <p:blipFill>
          <a:blip r:embed="rId2">
            <a:alphaModFix amt="8000"/>
          </a:blip>
          <a:stretch>
            <a:fillRect/>
          </a:stretch>
        </p:blipFill>
        <p:spPr>
          <a:xfrm>
            <a:off x="0" y="4281"/>
            <a:ext cx="12192000" cy="6849438"/>
          </a:xfrm>
          <a:prstGeom prst="rect">
            <a:avLst/>
          </a:prstGeom>
        </p:spPr>
      </p:pic>
      <p:sp>
        <p:nvSpPr>
          <p:cNvPr id="7" name="Text Placeholder 6">
            <a:extLst>
              <a:ext uri="{FF2B5EF4-FFF2-40B4-BE49-F238E27FC236}">
                <a16:creationId xmlns:a16="http://schemas.microsoft.com/office/drawing/2014/main" id="{F5EF843B-8B2D-9885-866E-F2DE64B19E69}"/>
              </a:ext>
            </a:extLst>
          </p:cNvPr>
          <p:cNvSpPr>
            <a:spLocks noGrp="1"/>
          </p:cNvSpPr>
          <p:nvPr>
            <p:ph type="body" sz="quarter" idx="10" hasCustomPrompt="1"/>
          </p:nvPr>
        </p:nvSpPr>
        <p:spPr>
          <a:xfrm>
            <a:off x="533557" y="3429000"/>
            <a:ext cx="11125043" cy="517478"/>
          </a:xfrm>
          <a:prstGeom prst="rect">
            <a:avLst/>
          </a:prstGeom>
        </p:spPr>
        <p:txBody>
          <a:bodyPr/>
          <a:lstStyle>
            <a:lvl1pPr marL="0" indent="0">
              <a:buNone/>
              <a:defRPr sz="3600" b="1" i="0" cap="all" baseline="0">
                <a:solidFill>
                  <a:schemeClr val="tx2"/>
                </a:solidFill>
                <a:latin typeface="Roboto" panose="02000000000000000000" pitchFamily="2" charset="0"/>
                <a:ea typeface="Roboto" panose="02000000000000000000" pitchFamily="2" charset="0"/>
              </a:defRPr>
            </a:lvl1pPr>
            <a:lvl2pPr marL="457200" indent="0">
              <a:buNone/>
              <a:defRPr sz="3600">
                <a:latin typeface="+mj-lt"/>
              </a:defRPr>
            </a:lvl2pPr>
            <a:lvl3pPr marL="914400" indent="0">
              <a:buNone/>
              <a:defRPr sz="3600">
                <a:latin typeface="+mj-lt"/>
              </a:defRPr>
            </a:lvl3pPr>
            <a:lvl4pPr marL="1371600" indent="0">
              <a:buNone/>
              <a:defRPr sz="3600">
                <a:latin typeface="+mj-lt"/>
              </a:defRPr>
            </a:lvl4pPr>
            <a:lvl5pPr marL="1828800" indent="0">
              <a:buNone/>
              <a:defRPr sz="3600">
                <a:latin typeface="+mj-lt"/>
              </a:defRPr>
            </a:lvl5pPr>
          </a:lstStyle>
          <a:p>
            <a:pPr lvl="0"/>
            <a:r>
              <a:rPr lang="en-US"/>
              <a:t>FIRST LAST, PH.D.</a:t>
            </a:r>
          </a:p>
        </p:txBody>
      </p:sp>
      <p:sp>
        <p:nvSpPr>
          <p:cNvPr id="8" name="Text Placeholder 9">
            <a:extLst>
              <a:ext uri="{FF2B5EF4-FFF2-40B4-BE49-F238E27FC236}">
                <a16:creationId xmlns:a16="http://schemas.microsoft.com/office/drawing/2014/main" id="{5FCC92CC-CEA2-B27B-4236-7D1BCE3F2CB2}"/>
              </a:ext>
            </a:extLst>
          </p:cNvPr>
          <p:cNvSpPr>
            <a:spLocks noGrp="1"/>
          </p:cNvSpPr>
          <p:nvPr>
            <p:ph type="body" sz="quarter" idx="11" hasCustomPrompt="1"/>
          </p:nvPr>
        </p:nvSpPr>
        <p:spPr>
          <a:xfrm>
            <a:off x="533557" y="4094479"/>
            <a:ext cx="11125043" cy="342895"/>
          </a:xfrm>
          <a:prstGeom prst="rect">
            <a:avLst/>
          </a:prstGeom>
        </p:spPr>
        <p:txBody>
          <a:bodyPr/>
          <a:lstStyle>
            <a:lvl1pPr marL="0" indent="0">
              <a:buNone/>
              <a:defRPr sz="1800" b="0" i="0" cap="all" baseline="0">
                <a:latin typeface="Libre Franklin" pitchFamily="2" charset="77"/>
              </a:defRPr>
            </a:lvl1pPr>
            <a:lvl2pPr marL="457200" indent="0">
              <a:buNone/>
              <a:defRPr sz="2400" b="1"/>
            </a:lvl2pPr>
            <a:lvl3pPr marL="914400" indent="0">
              <a:buNone/>
              <a:defRPr sz="2400" b="1"/>
            </a:lvl3pPr>
            <a:lvl4pPr marL="1371600" indent="0">
              <a:buNone/>
              <a:defRPr sz="2400" b="1"/>
            </a:lvl4pPr>
            <a:lvl5pPr marL="1828800" indent="0">
              <a:buNone/>
              <a:defRPr sz="2400" b="1"/>
            </a:lvl5pPr>
          </a:lstStyle>
          <a:p>
            <a:pPr lvl="0"/>
            <a:r>
              <a:rPr lang="en-US"/>
              <a:t>TITLE, Texas Collaborative for Healthy Mothers &amp; Babies</a:t>
            </a:r>
          </a:p>
        </p:txBody>
      </p:sp>
      <p:sp>
        <p:nvSpPr>
          <p:cNvPr id="9" name="Shape 697">
            <a:extLst>
              <a:ext uri="{FF2B5EF4-FFF2-40B4-BE49-F238E27FC236}">
                <a16:creationId xmlns:a16="http://schemas.microsoft.com/office/drawing/2014/main" id="{188D7685-515D-8974-B52A-64E7CDDBE8FC}"/>
              </a:ext>
            </a:extLst>
          </p:cNvPr>
          <p:cNvSpPr txBox="1">
            <a:spLocks/>
          </p:cNvSpPr>
          <p:nvPr userDrawn="1"/>
        </p:nvSpPr>
        <p:spPr>
          <a:xfrm>
            <a:off x="3891775" y="6332882"/>
            <a:ext cx="1121997" cy="342900"/>
          </a:xfrm>
          <a:prstGeom prst="rect">
            <a:avLst/>
          </a:prstGeom>
          <a:noFill/>
          <a:ln>
            <a:noFill/>
          </a:ln>
        </p:spPr>
        <p:txBody>
          <a:bodyPr vert="horz" lIns="108833" tIns="54433" rIns="108833" bIns="54433" rtlCol="0" anchor="ctr" anchorCtr="0">
            <a:noAutofit/>
          </a:bodyPr>
          <a:lstStyle>
            <a:lvl1pPr algn="l" defTabSz="914400" rtl="0" eaLnBrk="1" latinLnBrk="0" hangingPunct="1">
              <a:lnSpc>
                <a:spcPct val="90000"/>
              </a:lnSpc>
              <a:spcBef>
                <a:spcPct val="0"/>
              </a:spcBef>
              <a:buNone/>
              <a:defRPr sz="4400" b="0" kern="1200">
                <a:solidFill>
                  <a:schemeClr val="tx1"/>
                </a:solidFill>
                <a:latin typeface="+mn-lt"/>
                <a:ea typeface="+mj-ea"/>
                <a:cs typeface="+mj-cs"/>
              </a:defRPr>
            </a:lvl1pPr>
          </a:lstStyle>
          <a:p>
            <a:pPr indent="-93130" algn="l">
              <a:spcBef>
                <a:spcPts val="0"/>
              </a:spcBef>
              <a:buClr>
                <a:schemeClr val="dk1"/>
              </a:buClr>
              <a:buSzPct val="50000"/>
            </a:pPr>
            <a:r>
              <a:rPr lang="en" sz="1100" b="0" i="0" cap="all" baseline="0">
                <a:solidFill>
                  <a:schemeClr val="accent1"/>
                </a:solidFill>
                <a:latin typeface="Libre Franklin" pitchFamily="2" charset="77"/>
              </a:rPr>
              <a:t>TCHMB.ORG</a:t>
            </a:r>
          </a:p>
        </p:txBody>
      </p:sp>
      <p:grpSp>
        <p:nvGrpSpPr>
          <p:cNvPr id="10" name="Group 9">
            <a:extLst>
              <a:ext uri="{FF2B5EF4-FFF2-40B4-BE49-F238E27FC236}">
                <a16:creationId xmlns:a16="http://schemas.microsoft.com/office/drawing/2014/main" id="{E4A64202-84AB-2356-F7C3-6A2819F702A2}"/>
              </a:ext>
            </a:extLst>
          </p:cNvPr>
          <p:cNvGrpSpPr/>
          <p:nvPr userDrawn="1"/>
        </p:nvGrpSpPr>
        <p:grpSpPr>
          <a:xfrm>
            <a:off x="7077218" y="6332882"/>
            <a:ext cx="1297349" cy="342901"/>
            <a:chOff x="7077218" y="6332882"/>
            <a:chExt cx="1297349" cy="342901"/>
          </a:xfrm>
        </p:grpSpPr>
        <p:sp>
          <p:nvSpPr>
            <p:cNvPr id="11" name="Shape 697">
              <a:extLst>
                <a:ext uri="{FF2B5EF4-FFF2-40B4-BE49-F238E27FC236}">
                  <a16:creationId xmlns:a16="http://schemas.microsoft.com/office/drawing/2014/main" id="{CE1D53A1-A732-5B57-11B5-90014909EE6C}"/>
                </a:ext>
              </a:extLst>
            </p:cNvPr>
            <p:cNvSpPr txBox="1">
              <a:spLocks/>
            </p:cNvSpPr>
            <p:nvPr userDrawn="1"/>
          </p:nvSpPr>
          <p:spPr>
            <a:xfrm>
              <a:off x="7256273" y="6332882"/>
              <a:ext cx="1118294" cy="342901"/>
            </a:xfrm>
            <a:prstGeom prst="rect">
              <a:avLst/>
            </a:prstGeom>
            <a:noFill/>
            <a:ln>
              <a:noFill/>
            </a:ln>
          </p:spPr>
          <p:txBody>
            <a:bodyPr vert="horz" lIns="108833" tIns="54433" rIns="108833" bIns="54433" rtlCol="0" anchor="ctr" anchorCtr="0">
              <a:noAutofit/>
            </a:bodyPr>
            <a:lstStyle>
              <a:lvl1pPr algn="l" defTabSz="914400" rtl="0" eaLnBrk="1" latinLnBrk="0" hangingPunct="1">
                <a:lnSpc>
                  <a:spcPct val="90000"/>
                </a:lnSpc>
                <a:spcBef>
                  <a:spcPct val="0"/>
                </a:spcBef>
                <a:buNone/>
                <a:defRPr sz="4400" b="0" kern="1200">
                  <a:solidFill>
                    <a:schemeClr val="tx1"/>
                  </a:solidFill>
                  <a:latin typeface="+mn-lt"/>
                  <a:ea typeface="+mj-ea"/>
                  <a:cs typeface="+mj-cs"/>
                </a:defRPr>
              </a:lvl1pPr>
            </a:lstStyle>
            <a:p>
              <a:pPr indent="-93130">
                <a:spcBef>
                  <a:spcPts val="0"/>
                </a:spcBef>
                <a:buClr>
                  <a:schemeClr val="dk1"/>
                </a:buClr>
                <a:buSzPct val="50000"/>
              </a:pPr>
              <a:r>
                <a:rPr lang="en" sz="1100" b="0" i="0" cap="all" baseline="0">
                  <a:solidFill>
                    <a:schemeClr val="accent1"/>
                  </a:solidFill>
                  <a:latin typeface="Libre Franklin" pitchFamily="2" charset="77"/>
                </a:rPr>
                <a:t>@</a:t>
              </a:r>
              <a:r>
                <a:rPr lang="en" sz="1100" b="0" i="0" cap="all" baseline="0" err="1">
                  <a:solidFill>
                    <a:schemeClr val="accent1"/>
                  </a:solidFill>
                  <a:latin typeface="Libre Franklin" pitchFamily="2" charset="77"/>
                </a:rPr>
                <a:t>TexasPQC</a:t>
              </a:r>
              <a:endParaRPr lang="en" sz="1100" b="0" i="0" cap="all" baseline="0">
                <a:solidFill>
                  <a:schemeClr val="accent1"/>
                </a:solidFill>
                <a:latin typeface="Libre Franklin" pitchFamily="2" charset="77"/>
              </a:endParaRPr>
            </a:p>
          </p:txBody>
        </p:sp>
        <p:grpSp>
          <p:nvGrpSpPr>
            <p:cNvPr id="12" name="Group 11">
              <a:extLst>
                <a:ext uri="{FF2B5EF4-FFF2-40B4-BE49-F238E27FC236}">
                  <a16:creationId xmlns:a16="http://schemas.microsoft.com/office/drawing/2014/main" id="{446A9D9B-A2D3-76C9-0193-95F26175210C}"/>
                </a:ext>
              </a:extLst>
            </p:cNvPr>
            <p:cNvGrpSpPr>
              <a:grpSpLocks noChangeAspect="1"/>
            </p:cNvGrpSpPr>
            <p:nvPr userDrawn="1"/>
          </p:nvGrpSpPr>
          <p:grpSpPr>
            <a:xfrm>
              <a:off x="7077218" y="6344488"/>
              <a:ext cx="274320" cy="274299"/>
              <a:chOff x="6917513" y="5385461"/>
              <a:chExt cx="385526" cy="385496"/>
            </a:xfrm>
          </p:grpSpPr>
          <p:sp>
            <p:nvSpPr>
              <p:cNvPr id="13" name="Rectangle 12">
                <a:extLst>
                  <a:ext uri="{FF2B5EF4-FFF2-40B4-BE49-F238E27FC236}">
                    <a16:creationId xmlns:a16="http://schemas.microsoft.com/office/drawing/2014/main" id="{61CC84F8-2A51-B8DE-A0AA-26E7C0CD22F0}"/>
                  </a:ext>
                </a:extLst>
              </p:cNvPr>
              <p:cNvSpPr/>
              <p:nvPr userDrawn="1"/>
            </p:nvSpPr>
            <p:spPr>
              <a:xfrm>
                <a:off x="6970576" y="5438519"/>
                <a:ext cx="279400" cy="2793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0" i="0">
                  <a:latin typeface="Libre Franklin" pitchFamily="2" charset="77"/>
                </a:endParaRPr>
              </a:p>
            </p:txBody>
          </p:sp>
          <p:sp>
            <p:nvSpPr>
              <p:cNvPr id="14" name="Shape 2715">
                <a:extLst>
                  <a:ext uri="{FF2B5EF4-FFF2-40B4-BE49-F238E27FC236}">
                    <a16:creationId xmlns:a16="http://schemas.microsoft.com/office/drawing/2014/main" id="{537D31FD-191A-3811-D1C0-EEBBAB9E540A}"/>
                  </a:ext>
                </a:extLst>
              </p:cNvPr>
              <p:cNvSpPr/>
              <p:nvPr userDrawn="1"/>
            </p:nvSpPr>
            <p:spPr>
              <a:xfrm>
                <a:off x="6917513" y="5385461"/>
                <a:ext cx="385526" cy="385496"/>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5929" y="7018"/>
                    </a:moveTo>
                    <a:cubicBezTo>
                      <a:pt x="15540" y="7246"/>
                      <a:pt x="15108" y="7411"/>
                      <a:pt x="14650" y="7499"/>
                    </a:cubicBezTo>
                    <a:cubicBezTo>
                      <a:pt x="14282" y="7114"/>
                      <a:pt x="13759" y="6874"/>
                      <a:pt x="13180" y="6874"/>
                    </a:cubicBezTo>
                    <a:cubicBezTo>
                      <a:pt x="12067" y="6874"/>
                      <a:pt x="11165" y="7762"/>
                      <a:pt x="11165" y="8856"/>
                    </a:cubicBezTo>
                    <a:cubicBezTo>
                      <a:pt x="11165" y="9011"/>
                      <a:pt x="11183" y="9162"/>
                      <a:pt x="11217" y="9308"/>
                    </a:cubicBezTo>
                    <a:cubicBezTo>
                      <a:pt x="9543" y="9225"/>
                      <a:pt x="8059" y="8436"/>
                      <a:pt x="7066" y="7236"/>
                    </a:cubicBezTo>
                    <a:cubicBezTo>
                      <a:pt x="6892" y="7529"/>
                      <a:pt x="6793" y="7870"/>
                      <a:pt x="6793" y="8233"/>
                    </a:cubicBezTo>
                    <a:cubicBezTo>
                      <a:pt x="6793" y="8921"/>
                      <a:pt x="7148" y="9528"/>
                      <a:pt x="7689" y="9883"/>
                    </a:cubicBezTo>
                    <a:cubicBezTo>
                      <a:pt x="7359" y="9873"/>
                      <a:pt x="7048" y="9784"/>
                      <a:pt x="6777" y="9635"/>
                    </a:cubicBezTo>
                    <a:cubicBezTo>
                      <a:pt x="6776" y="9644"/>
                      <a:pt x="6776" y="9652"/>
                      <a:pt x="6776" y="9660"/>
                    </a:cubicBezTo>
                    <a:cubicBezTo>
                      <a:pt x="6776" y="10621"/>
                      <a:pt x="7471" y="11422"/>
                      <a:pt x="8392" y="11604"/>
                    </a:cubicBezTo>
                    <a:cubicBezTo>
                      <a:pt x="8223" y="11650"/>
                      <a:pt x="8045" y="11673"/>
                      <a:pt x="7861" y="11673"/>
                    </a:cubicBezTo>
                    <a:cubicBezTo>
                      <a:pt x="7732" y="11673"/>
                      <a:pt x="7606" y="11661"/>
                      <a:pt x="7483" y="11638"/>
                    </a:cubicBezTo>
                    <a:cubicBezTo>
                      <a:pt x="7739" y="12426"/>
                      <a:pt x="8482" y="12999"/>
                      <a:pt x="9364" y="13015"/>
                    </a:cubicBezTo>
                    <a:cubicBezTo>
                      <a:pt x="8674" y="13547"/>
                      <a:pt x="7806" y="13863"/>
                      <a:pt x="6862" y="13863"/>
                    </a:cubicBezTo>
                    <a:cubicBezTo>
                      <a:pt x="6699" y="13863"/>
                      <a:pt x="6539" y="13855"/>
                      <a:pt x="6382" y="13837"/>
                    </a:cubicBezTo>
                    <a:cubicBezTo>
                      <a:pt x="7273" y="14398"/>
                      <a:pt x="8332" y="14727"/>
                      <a:pt x="9470" y="14727"/>
                    </a:cubicBezTo>
                    <a:cubicBezTo>
                      <a:pt x="13174" y="14727"/>
                      <a:pt x="15200" y="11706"/>
                      <a:pt x="15200" y="9086"/>
                    </a:cubicBezTo>
                    <a:cubicBezTo>
                      <a:pt x="15200" y="9000"/>
                      <a:pt x="15199" y="8914"/>
                      <a:pt x="15195" y="8829"/>
                    </a:cubicBezTo>
                    <a:cubicBezTo>
                      <a:pt x="15588" y="8550"/>
                      <a:pt x="15930" y="8201"/>
                      <a:pt x="16200" y="7804"/>
                    </a:cubicBezTo>
                    <a:cubicBezTo>
                      <a:pt x="15839" y="7960"/>
                      <a:pt x="15451" y="8067"/>
                      <a:pt x="15043" y="8115"/>
                    </a:cubicBezTo>
                    <a:cubicBezTo>
                      <a:pt x="15459" y="7870"/>
                      <a:pt x="15778" y="7482"/>
                      <a:pt x="15929" y="7018"/>
                    </a:cubicBezTo>
                  </a:path>
                </a:pathLst>
              </a:custGeom>
              <a:solidFill>
                <a:schemeClr val="bg1"/>
              </a:solidFill>
              <a:ln w="12700">
                <a:miter lim="400000"/>
              </a:ln>
            </p:spPr>
            <p:txBody>
              <a:bodyPr lIns="19049" tIns="19049" rIns="19049" bIns="19049" anchor="ctr"/>
              <a:lstStyle/>
              <a:p>
                <a:pPr algn="ctr" defTabSz="228580">
                  <a:defRPr sz="3000">
                    <a:solidFill>
                      <a:srgbClr val="FFFFFF"/>
                    </a:solidFill>
                    <a:effectLst>
                      <a:outerShdw blurRad="38100" dist="12700" dir="5400000" rotWithShape="0">
                        <a:srgbClr val="000000">
                          <a:alpha val="50000"/>
                        </a:srgbClr>
                      </a:outerShdw>
                    </a:effectLst>
                    <a:latin typeface="calibri"/>
                    <a:ea typeface="calibri"/>
                    <a:cs typeface="calibri"/>
                    <a:sym typeface="calibri"/>
                  </a:defRPr>
                </a:pPr>
                <a:endParaRPr sz="1100" b="0" i="0">
                  <a:latin typeface="Libre Franklin" pitchFamily="2" charset="77"/>
                  <a:ea typeface="Arial"/>
                  <a:cs typeface="Arial"/>
                </a:endParaRPr>
              </a:p>
            </p:txBody>
          </p:sp>
        </p:grpSp>
      </p:grpSp>
      <p:grpSp>
        <p:nvGrpSpPr>
          <p:cNvPr id="15" name="Group 14">
            <a:extLst>
              <a:ext uri="{FF2B5EF4-FFF2-40B4-BE49-F238E27FC236}">
                <a16:creationId xmlns:a16="http://schemas.microsoft.com/office/drawing/2014/main" id="{834521FA-406F-E340-729D-B566FFE76D7C}"/>
              </a:ext>
            </a:extLst>
          </p:cNvPr>
          <p:cNvGrpSpPr/>
          <p:nvPr userDrawn="1"/>
        </p:nvGrpSpPr>
        <p:grpSpPr>
          <a:xfrm>
            <a:off x="5431998" y="6327182"/>
            <a:ext cx="1226995" cy="354301"/>
            <a:chOff x="5162654" y="6327182"/>
            <a:chExt cx="1226995" cy="354301"/>
          </a:xfrm>
        </p:grpSpPr>
        <p:sp>
          <p:nvSpPr>
            <p:cNvPr id="16" name="Shape 697">
              <a:extLst>
                <a:ext uri="{FF2B5EF4-FFF2-40B4-BE49-F238E27FC236}">
                  <a16:creationId xmlns:a16="http://schemas.microsoft.com/office/drawing/2014/main" id="{D9AD203F-9721-D1E8-8765-0142FF05804D}"/>
                </a:ext>
              </a:extLst>
            </p:cNvPr>
            <p:cNvSpPr txBox="1">
              <a:spLocks/>
            </p:cNvSpPr>
            <p:nvPr userDrawn="1"/>
          </p:nvSpPr>
          <p:spPr>
            <a:xfrm>
              <a:off x="5355098" y="6327182"/>
              <a:ext cx="1034551" cy="354301"/>
            </a:xfrm>
            <a:prstGeom prst="rect">
              <a:avLst/>
            </a:prstGeom>
            <a:noFill/>
            <a:ln>
              <a:noFill/>
            </a:ln>
          </p:spPr>
          <p:txBody>
            <a:bodyPr vert="horz" lIns="108833" tIns="54433" rIns="108833" bIns="54433" rtlCol="0" anchor="ctr" anchorCtr="0">
              <a:noAutofit/>
            </a:bodyPr>
            <a:lstStyle>
              <a:lvl1pPr algn="l" defTabSz="914400" rtl="0" eaLnBrk="1" latinLnBrk="0" hangingPunct="1">
                <a:lnSpc>
                  <a:spcPct val="90000"/>
                </a:lnSpc>
                <a:spcBef>
                  <a:spcPct val="0"/>
                </a:spcBef>
                <a:buNone/>
                <a:defRPr sz="4400" b="0" kern="1200">
                  <a:solidFill>
                    <a:schemeClr val="tx1"/>
                  </a:solidFill>
                  <a:latin typeface="+mn-lt"/>
                  <a:ea typeface="+mj-ea"/>
                  <a:cs typeface="+mj-cs"/>
                </a:defRPr>
              </a:lvl1pPr>
            </a:lstStyle>
            <a:p>
              <a:pPr indent="-93130">
                <a:spcBef>
                  <a:spcPts val="0"/>
                </a:spcBef>
                <a:buClr>
                  <a:schemeClr val="dk1"/>
                </a:buClr>
                <a:buSzPct val="50000"/>
              </a:pPr>
              <a:r>
                <a:rPr lang="en" sz="1100" b="0" i="0" cap="all" baseline="0">
                  <a:solidFill>
                    <a:schemeClr val="accent1"/>
                  </a:solidFill>
                  <a:latin typeface="Libre Franklin" pitchFamily="2" charset="77"/>
                </a:rPr>
                <a:t>/</a:t>
              </a:r>
              <a:r>
                <a:rPr lang="en-US" sz="1100" b="0" i="0" cap="all" baseline="0" err="1">
                  <a:solidFill>
                    <a:schemeClr val="accent1"/>
                  </a:solidFill>
                  <a:latin typeface="Libre Franklin" pitchFamily="2" charset="77"/>
                </a:rPr>
                <a:t>TexasPQC</a:t>
              </a:r>
              <a:endParaRPr lang="en" sz="1100" b="0" i="0" cap="all" baseline="0">
                <a:solidFill>
                  <a:schemeClr val="accent1"/>
                </a:solidFill>
                <a:latin typeface="Libre Franklin" pitchFamily="2" charset="77"/>
              </a:endParaRPr>
            </a:p>
          </p:txBody>
        </p:sp>
        <p:grpSp>
          <p:nvGrpSpPr>
            <p:cNvPr id="17" name="Group 16">
              <a:extLst>
                <a:ext uri="{FF2B5EF4-FFF2-40B4-BE49-F238E27FC236}">
                  <a16:creationId xmlns:a16="http://schemas.microsoft.com/office/drawing/2014/main" id="{AA7359F0-33EE-30DB-5617-89858B75868B}"/>
                </a:ext>
              </a:extLst>
            </p:cNvPr>
            <p:cNvGrpSpPr>
              <a:grpSpLocks noChangeAspect="1"/>
            </p:cNvGrpSpPr>
            <p:nvPr userDrawn="1"/>
          </p:nvGrpSpPr>
          <p:grpSpPr>
            <a:xfrm>
              <a:off x="5162654" y="6344488"/>
              <a:ext cx="274320" cy="274299"/>
              <a:chOff x="7756553" y="5385461"/>
              <a:chExt cx="385526" cy="385496"/>
            </a:xfrm>
          </p:grpSpPr>
          <p:sp>
            <p:nvSpPr>
              <p:cNvPr id="18" name="Rectangle 17">
                <a:extLst>
                  <a:ext uri="{FF2B5EF4-FFF2-40B4-BE49-F238E27FC236}">
                    <a16:creationId xmlns:a16="http://schemas.microsoft.com/office/drawing/2014/main" id="{845512D1-98B6-D86C-6267-4BFD99E185EB}"/>
                  </a:ext>
                </a:extLst>
              </p:cNvPr>
              <p:cNvSpPr/>
              <p:nvPr userDrawn="1"/>
            </p:nvSpPr>
            <p:spPr>
              <a:xfrm>
                <a:off x="7809616" y="5438519"/>
                <a:ext cx="279400" cy="2793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0" i="0">
                  <a:latin typeface="Libre Franklin" pitchFamily="2" charset="77"/>
                </a:endParaRPr>
              </a:p>
            </p:txBody>
          </p:sp>
          <p:sp>
            <p:nvSpPr>
              <p:cNvPr id="19" name="Shape 2716">
                <a:extLst>
                  <a:ext uri="{FF2B5EF4-FFF2-40B4-BE49-F238E27FC236}">
                    <a16:creationId xmlns:a16="http://schemas.microsoft.com/office/drawing/2014/main" id="{6345302A-7F1A-AA21-8073-A2A5F714BE73}"/>
                  </a:ext>
                </a:extLst>
              </p:cNvPr>
              <p:cNvSpPr/>
              <p:nvPr userDrawn="1"/>
            </p:nvSpPr>
            <p:spPr>
              <a:xfrm>
                <a:off x="7756553" y="5385461"/>
                <a:ext cx="385526" cy="385496"/>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5" y="7858"/>
                    </a:lnTo>
                    <a:lnTo>
                      <a:pt x="13245" y="6381"/>
                    </a:lnTo>
                    <a:lnTo>
                      <a:pt x="11938" y="6381"/>
                    </a:lnTo>
                    <a:cubicBezTo>
                      <a:pt x="10368"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bg1"/>
              </a:solidFill>
              <a:ln w="12700">
                <a:miter lim="400000"/>
              </a:ln>
            </p:spPr>
            <p:txBody>
              <a:bodyPr lIns="19049" tIns="19049" rIns="19049" bIns="19049" anchor="ctr"/>
              <a:lstStyle/>
              <a:p>
                <a:pPr algn="ctr" defTabSz="228580">
                  <a:defRPr sz="3000">
                    <a:solidFill>
                      <a:srgbClr val="FFFFFF"/>
                    </a:solidFill>
                    <a:effectLst>
                      <a:outerShdw blurRad="38100" dist="12700" dir="5400000" rotWithShape="0">
                        <a:srgbClr val="000000">
                          <a:alpha val="50000"/>
                        </a:srgbClr>
                      </a:outerShdw>
                    </a:effectLst>
                    <a:latin typeface="calibri"/>
                    <a:ea typeface="calibri"/>
                    <a:cs typeface="calibri"/>
                    <a:sym typeface="calibri"/>
                  </a:defRPr>
                </a:pPr>
                <a:endParaRPr sz="1100" b="0" i="0">
                  <a:latin typeface="Libre Franklin" pitchFamily="2" charset="77"/>
                  <a:ea typeface="Arial"/>
                  <a:cs typeface="Arial"/>
                </a:endParaRPr>
              </a:p>
            </p:txBody>
          </p:sp>
        </p:grpSp>
      </p:grpSp>
      <p:cxnSp>
        <p:nvCxnSpPr>
          <p:cNvPr id="20" name="Straight Connector 19">
            <a:extLst>
              <a:ext uri="{FF2B5EF4-FFF2-40B4-BE49-F238E27FC236}">
                <a16:creationId xmlns:a16="http://schemas.microsoft.com/office/drawing/2014/main" id="{93C8F78C-E8BA-B34E-A6F0-D566B6CCFF75}"/>
              </a:ext>
            </a:extLst>
          </p:cNvPr>
          <p:cNvCxnSpPr/>
          <p:nvPr userDrawn="1"/>
        </p:nvCxnSpPr>
        <p:spPr>
          <a:xfrm>
            <a:off x="533400" y="6127891"/>
            <a:ext cx="111252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 Placeholder 1">
            <a:extLst>
              <a:ext uri="{FF2B5EF4-FFF2-40B4-BE49-F238E27FC236}">
                <a16:creationId xmlns:a16="http://schemas.microsoft.com/office/drawing/2014/main" id="{19413EEF-CDA7-A697-B2C9-4F8A9A5B064F}"/>
              </a:ext>
            </a:extLst>
          </p:cNvPr>
          <p:cNvSpPr txBox="1">
            <a:spLocks/>
          </p:cNvSpPr>
          <p:nvPr userDrawn="1"/>
        </p:nvSpPr>
        <p:spPr>
          <a:xfrm>
            <a:off x="533400" y="0"/>
            <a:ext cx="11125200" cy="190500"/>
          </a:xfrm>
          <a:prstGeom prst="rect">
            <a:avLst/>
          </a:prstGeom>
          <a:solidFill>
            <a:schemeClr val="accent1"/>
          </a:solidFill>
          <a:ln>
            <a:noFill/>
          </a:ln>
        </p:spPr>
        <p:txBody>
          <a:bodyPr anchor="ctr">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0" i="0">
              <a:solidFill>
                <a:schemeClr val="bg1"/>
              </a:solidFill>
              <a:latin typeface="Libre Franklin" pitchFamily="2" charset="77"/>
            </a:endParaRPr>
          </a:p>
        </p:txBody>
      </p:sp>
      <p:pic>
        <p:nvPicPr>
          <p:cNvPr id="22" name="Picture 21">
            <a:extLst>
              <a:ext uri="{FF2B5EF4-FFF2-40B4-BE49-F238E27FC236}">
                <a16:creationId xmlns:a16="http://schemas.microsoft.com/office/drawing/2014/main" id="{45EF0BDE-51B2-7FCF-0644-B14D03627ACF}"/>
              </a:ext>
            </a:extLst>
          </p:cNvPr>
          <p:cNvPicPr>
            <a:picLocks noChangeAspect="1"/>
          </p:cNvPicPr>
          <p:nvPr userDrawn="1"/>
        </p:nvPicPr>
        <p:blipFill>
          <a:blip r:embed="rId3"/>
          <a:srcRect/>
          <a:stretch/>
        </p:blipFill>
        <p:spPr>
          <a:xfrm>
            <a:off x="8971281" y="552545"/>
            <a:ext cx="2235197" cy="722975"/>
          </a:xfrm>
          <a:prstGeom prst="rect">
            <a:avLst/>
          </a:prstGeom>
        </p:spPr>
      </p:pic>
      <p:sp>
        <p:nvSpPr>
          <p:cNvPr id="2" name="Slide Number Placeholder 1"/>
          <p:cNvSpPr>
            <a:spLocks noGrp="1"/>
          </p:cNvSpPr>
          <p:nvPr>
            <p:ph type="sldNum" sz="quarter" idx="12"/>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574327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CE045-52C8-DB50-B244-8A9287364E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AE24A8-FAAA-0480-5B97-437F35587F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3055BB-EF2B-75B9-E02E-F3C949A3B4D6}"/>
              </a:ext>
            </a:extLst>
          </p:cNvPr>
          <p:cNvSpPr>
            <a:spLocks noGrp="1"/>
          </p:cNvSpPr>
          <p:nvPr>
            <p:ph type="dt" sz="half" idx="10"/>
          </p:nvPr>
        </p:nvSpPr>
        <p:spPr/>
        <p:txBody>
          <a:bodyPr/>
          <a:lstStyle/>
          <a:p>
            <a:fld id="{E1EC7E66-4EC6-402F-AB5A-ACAB41C43622}" type="datetimeFigureOut">
              <a:rPr lang="en-US" smtClean="0"/>
              <a:t>1/25/2023</a:t>
            </a:fld>
            <a:endParaRPr lang="en-US"/>
          </a:p>
        </p:txBody>
      </p:sp>
      <p:sp>
        <p:nvSpPr>
          <p:cNvPr id="5" name="Footer Placeholder 4">
            <a:extLst>
              <a:ext uri="{FF2B5EF4-FFF2-40B4-BE49-F238E27FC236}">
                <a16:creationId xmlns:a16="http://schemas.microsoft.com/office/drawing/2014/main" id="{E74CA642-ED7B-2EA7-F5CE-3AF43DB1CF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3E5155-5B82-71BB-B7B7-2362F54A715A}"/>
              </a:ext>
            </a:extLst>
          </p:cNvPr>
          <p:cNvSpPr>
            <a:spLocks noGrp="1"/>
          </p:cNvSpPr>
          <p:nvPr>
            <p:ph type="sldNum" sz="quarter" idx="12"/>
          </p:nvPr>
        </p:nvSpPr>
        <p:spPr/>
        <p:txBody>
          <a:bodyPr/>
          <a:lstStyle/>
          <a:p>
            <a:fld id="{DE454755-50B9-4C8F-B7D0-217EF30B0644}" type="slidenum">
              <a:rPr lang="en-US" smtClean="0"/>
              <a:t>‹#›</a:t>
            </a:fld>
            <a:endParaRPr lang="en-US"/>
          </a:p>
        </p:txBody>
      </p:sp>
    </p:spTree>
    <p:extLst>
      <p:ext uri="{BB962C8B-B14F-4D97-AF65-F5344CB8AC3E}">
        <p14:creationId xmlns:p14="http://schemas.microsoft.com/office/powerpoint/2010/main" val="26129141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C6E99-60D4-464D-95E9-3A9F58B6B3CD}"/>
              </a:ext>
            </a:extLst>
          </p:cNvPr>
          <p:cNvSpPr>
            <a:spLocks noGrp="1"/>
          </p:cNvSpPr>
          <p:nvPr>
            <p:ph type="ctrTitle"/>
          </p:nvPr>
        </p:nvSpPr>
        <p:spPr>
          <a:xfrm>
            <a:off x="1524000" y="1122363"/>
            <a:ext cx="9144000" cy="2387600"/>
          </a:xfrm>
        </p:spPr>
        <p:txBody>
          <a:bodyPr anchor="b"/>
          <a:lstStyle>
            <a:lvl1pPr algn="ctr">
              <a:defRPr sz="6000">
                <a:latin typeface="Roboto" panose="02000000000000000000" pitchFamily="2" charset="0"/>
                <a:ea typeface="Roboto" panose="02000000000000000000"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4914D0E9-D907-4AF2-B6B4-E239563110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288887-F923-4486-83E2-01B5E56D47C9}"/>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3DD88B8-9C0A-4BE5-A855-DA2AF71020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250689B-5D5B-44B3-BFA2-F177B099F676}"/>
              </a:ext>
            </a:extLst>
          </p:cNvPr>
          <p:cNvSpPr>
            <a:spLocks noGrp="1"/>
          </p:cNvSpPr>
          <p:nvPr>
            <p:ph type="sldNum" sz="quarter" idx="12"/>
          </p:nvPr>
        </p:nvSpPr>
        <p:spPr/>
        <p:txBody>
          <a:bodyPr/>
          <a:lstStyle/>
          <a:p>
            <a:fld id="{92330E27-53AF-46F2-BDDF-67EBA6A8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38902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B62BD082-6D77-EC7F-44D2-40D9C5300DAE}"/>
              </a:ext>
            </a:extLst>
          </p:cNvPr>
          <p:cNvPicPr>
            <a:picLocks noChangeAspect="1"/>
          </p:cNvPicPr>
          <p:nvPr userDrawn="1"/>
        </p:nvPicPr>
        <p:blipFill>
          <a:blip r:embed="rId2"/>
          <a:stretch>
            <a:fillRect/>
          </a:stretch>
        </p:blipFill>
        <p:spPr>
          <a:xfrm>
            <a:off x="-15240" y="0"/>
            <a:ext cx="12207240" cy="6858000"/>
          </a:xfrm>
          <a:prstGeom prst="rect">
            <a:avLst/>
          </a:prstGeom>
        </p:spPr>
      </p:pic>
      <p:sp>
        <p:nvSpPr>
          <p:cNvPr id="2" name="Title 1">
            <a:extLst>
              <a:ext uri="{FF2B5EF4-FFF2-40B4-BE49-F238E27FC236}">
                <a16:creationId xmlns:a16="http://schemas.microsoft.com/office/drawing/2014/main" id="{734996E4-4EEA-C396-8F9A-4D7FFEBCFC46}"/>
              </a:ext>
            </a:extLst>
          </p:cNvPr>
          <p:cNvSpPr>
            <a:spLocks noGrp="1"/>
          </p:cNvSpPr>
          <p:nvPr>
            <p:ph type="ctrTitle" hasCustomPrompt="1"/>
          </p:nvPr>
        </p:nvSpPr>
        <p:spPr>
          <a:xfrm>
            <a:off x="767080" y="1600199"/>
            <a:ext cx="10439400" cy="1909763"/>
          </a:xfrm>
        </p:spPr>
        <p:txBody>
          <a:bodyPr lIns="91440" anchor="b">
            <a:normAutofit/>
          </a:bodyPr>
          <a:lstStyle>
            <a:lvl1pPr marL="347663" indent="0" algn="l">
              <a:tabLst/>
              <a:defRPr sz="6400" b="1" i="0">
                <a:solidFill>
                  <a:schemeClr val="bg1"/>
                </a:solidFill>
                <a:latin typeface="Exo Soft Extra Bold" pitchFamily="2" charset="77"/>
              </a:defRPr>
            </a:lvl1pPr>
          </a:lstStyle>
          <a:p>
            <a:r>
              <a:rPr lang="en-US"/>
              <a:t>CLICK TO ADD TITLE</a:t>
            </a:r>
          </a:p>
        </p:txBody>
      </p:sp>
      <p:sp>
        <p:nvSpPr>
          <p:cNvPr id="3" name="Subtitle 2">
            <a:extLst>
              <a:ext uri="{FF2B5EF4-FFF2-40B4-BE49-F238E27FC236}">
                <a16:creationId xmlns:a16="http://schemas.microsoft.com/office/drawing/2014/main" id="{91A57962-3D12-15B6-4C8F-88ADCEBA21A7}"/>
              </a:ext>
            </a:extLst>
          </p:cNvPr>
          <p:cNvSpPr>
            <a:spLocks noGrp="1"/>
          </p:cNvSpPr>
          <p:nvPr>
            <p:ph type="subTitle" idx="1" hasCustomPrompt="1"/>
          </p:nvPr>
        </p:nvSpPr>
        <p:spPr>
          <a:xfrm>
            <a:off x="767080" y="3602038"/>
            <a:ext cx="8037576" cy="621792"/>
          </a:xfrm>
        </p:spPr>
        <p:txBody>
          <a:bodyPr anchor="b"/>
          <a:lstStyle>
            <a:lvl1pPr marL="0" indent="0" algn="l">
              <a:buNone/>
              <a:defRPr sz="2400" b="0" i="0">
                <a:solidFill>
                  <a:schemeClr val="bg1"/>
                </a:solidFill>
                <a:latin typeface="Libre Franklin"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Texas Collaborative for Healthy Mothers &amp; Babies</a:t>
            </a:r>
          </a:p>
        </p:txBody>
      </p:sp>
      <p:pic>
        <p:nvPicPr>
          <p:cNvPr id="10" name="Picture 9">
            <a:extLst>
              <a:ext uri="{FF2B5EF4-FFF2-40B4-BE49-F238E27FC236}">
                <a16:creationId xmlns:a16="http://schemas.microsoft.com/office/drawing/2014/main" id="{AA6FEED2-273F-0736-8DC7-4C88F45273DA}"/>
              </a:ext>
            </a:extLst>
          </p:cNvPr>
          <p:cNvPicPr>
            <a:picLocks noChangeAspect="1"/>
          </p:cNvPicPr>
          <p:nvPr userDrawn="1"/>
        </p:nvPicPr>
        <p:blipFill>
          <a:blip r:embed="rId3"/>
          <a:srcRect/>
          <a:stretch/>
        </p:blipFill>
        <p:spPr>
          <a:xfrm>
            <a:off x="8971280" y="552545"/>
            <a:ext cx="2235200" cy="722975"/>
          </a:xfrm>
          <a:prstGeom prst="rect">
            <a:avLst/>
          </a:prstGeom>
        </p:spPr>
      </p:pic>
      <p:sp>
        <p:nvSpPr>
          <p:cNvPr id="11" name="Text Placeholder 16">
            <a:extLst>
              <a:ext uri="{FF2B5EF4-FFF2-40B4-BE49-F238E27FC236}">
                <a16:creationId xmlns:a16="http://schemas.microsoft.com/office/drawing/2014/main" id="{DDB85AAE-8294-1791-FE3A-04EAF1BAA22E}"/>
              </a:ext>
            </a:extLst>
          </p:cNvPr>
          <p:cNvSpPr>
            <a:spLocks noGrp="1"/>
          </p:cNvSpPr>
          <p:nvPr>
            <p:ph type="body" sz="quarter" idx="10" hasCustomPrompt="1"/>
          </p:nvPr>
        </p:nvSpPr>
        <p:spPr>
          <a:xfrm>
            <a:off x="767081" y="4684062"/>
            <a:ext cx="10439400" cy="671710"/>
          </a:xfrm>
          <a:prstGeom prst="rect">
            <a:avLst/>
          </a:prstGeom>
        </p:spPr>
        <p:txBody>
          <a:bodyPr anchor="t"/>
          <a:lstStyle>
            <a:lvl1pPr marL="0" indent="0" algn="l" defTabSz="1219170" rtl="0" eaLnBrk="1" fontAlgn="auto" latinLnBrk="0" hangingPunct="1">
              <a:lnSpc>
                <a:spcPct val="50000"/>
              </a:lnSpc>
              <a:spcBef>
                <a:spcPts val="1333"/>
              </a:spcBef>
              <a:spcAft>
                <a:spcPts val="0"/>
              </a:spcAft>
              <a:buFont typeface="Arial"/>
              <a:buNone/>
              <a:defRPr lang="en-US" sz="1400" b="1" i="0" kern="1200" cap="all" baseline="0" dirty="0" smtClean="0">
                <a:solidFill>
                  <a:schemeClr val="bg1"/>
                </a:solidFill>
                <a:latin typeface="Exo Soft Extra Bold" pitchFamily="2" charset="77"/>
                <a:ea typeface="Libre Franklin" pitchFamily="2" charset="77"/>
                <a:cs typeface="Arial" charset="0"/>
              </a:defRPr>
            </a:lvl1pPr>
            <a:lvl2pPr marL="0" indent="0" algn="l" defTabSz="1219170" rtl="0" eaLnBrk="1" fontAlgn="auto" latinLnBrk="0" hangingPunct="1">
              <a:lnSpc>
                <a:spcPct val="50000"/>
              </a:lnSpc>
              <a:spcBef>
                <a:spcPts val="1333"/>
              </a:spcBef>
              <a:spcAft>
                <a:spcPts val="0"/>
              </a:spcAft>
              <a:buFont typeface="Arial"/>
              <a:buNone/>
              <a:defRPr lang="en-US" sz="1400" b="0" i="0" kern="1200" cap="all" baseline="0" dirty="0" smtClean="0">
                <a:solidFill>
                  <a:schemeClr val="bg1"/>
                </a:solidFill>
                <a:latin typeface="Arial Black" charset="0"/>
                <a:ea typeface="Arial" charset="0"/>
                <a:cs typeface="Arial" charset="0"/>
              </a:defRPr>
            </a:lvl2pPr>
            <a:lvl3pPr marL="0" indent="0" algn="l" defTabSz="1219170" rtl="0" eaLnBrk="1" fontAlgn="auto" latinLnBrk="0" hangingPunct="1">
              <a:lnSpc>
                <a:spcPct val="100000"/>
              </a:lnSpc>
              <a:spcBef>
                <a:spcPts val="1333"/>
              </a:spcBef>
              <a:spcAft>
                <a:spcPts val="0"/>
              </a:spcAft>
              <a:buFont typeface="Arial"/>
              <a:buNone/>
              <a:defRPr lang="en-US" sz="1400" b="0" i="0" kern="1200" cap="all" baseline="0" dirty="0" smtClean="0">
                <a:solidFill>
                  <a:schemeClr val="bg1"/>
                </a:solidFill>
                <a:latin typeface="Arial" charset="0"/>
                <a:ea typeface="Arial" charset="0"/>
                <a:cs typeface="Arial" charset="0"/>
              </a:defRPr>
            </a:lvl3pPr>
          </a:lstStyle>
          <a:p>
            <a:pPr lvl="0"/>
            <a:r>
              <a:rPr lang="en-US"/>
              <a:t>Click to add speaker or grant/contract information</a:t>
            </a:r>
          </a:p>
        </p:txBody>
      </p:sp>
      <p:pic>
        <p:nvPicPr>
          <p:cNvPr id="12" name="Picture 11">
            <a:extLst>
              <a:ext uri="{FF2B5EF4-FFF2-40B4-BE49-F238E27FC236}">
                <a16:creationId xmlns:a16="http://schemas.microsoft.com/office/drawing/2014/main" id="{895B5F55-A52D-C386-25DC-A2560D4DDDB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30331" y="5671706"/>
            <a:ext cx="1754262" cy="501217"/>
          </a:xfrm>
          <a:prstGeom prst="rect">
            <a:avLst/>
          </a:prstGeom>
        </p:spPr>
      </p:pic>
      <p:pic>
        <p:nvPicPr>
          <p:cNvPr id="13" name="Picture 12">
            <a:extLst>
              <a:ext uri="{FF2B5EF4-FFF2-40B4-BE49-F238E27FC236}">
                <a16:creationId xmlns:a16="http://schemas.microsoft.com/office/drawing/2014/main" id="{DCACBE49-965B-0A62-016D-F11B2B6894E9}"/>
              </a:ext>
            </a:extLst>
          </p:cNvPr>
          <p:cNvPicPr>
            <a:picLocks noChangeAspect="1"/>
          </p:cNvPicPr>
          <p:nvPr userDrawn="1"/>
        </p:nvPicPr>
        <p:blipFill>
          <a:blip r:embed="rId5"/>
          <a:srcRect/>
          <a:stretch/>
        </p:blipFill>
        <p:spPr>
          <a:xfrm>
            <a:off x="8645071" y="5670450"/>
            <a:ext cx="2660904" cy="503729"/>
          </a:xfrm>
          <a:prstGeom prst="rect">
            <a:avLst/>
          </a:prstGeom>
        </p:spPr>
      </p:pic>
      <p:pic>
        <p:nvPicPr>
          <p:cNvPr id="14" name="Picture 13">
            <a:extLst>
              <a:ext uri="{FF2B5EF4-FFF2-40B4-BE49-F238E27FC236}">
                <a16:creationId xmlns:a16="http://schemas.microsoft.com/office/drawing/2014/main" id="{5AD7A316-A51C-762B-048E-8E667189B73B}"/>
              </a:ext>
            </a:extLst>
          </p:cNvPr>
          <p:cNvPicPr>
            <a:picLocks noChangeAspect="1"/>
          </p:cNvPicPr>
          <p:nvPr userDrawn="1"/>
        </p:nvPicPr>
        <p:blipFill>
          <a:blip r:embed="rId6"/>
          <a:srcRect/>
          <a:stretch/>
        </p:blipFill>
        <p:spPr>
          <a:xfrm>
            <a:off x="5035288" y="5704360"/>
            <a:ext cx="1348175" cy="435909"/>
          </a:xfrm>
          <a:prstGeom prst="rect">
            <a:avLst/>
          </a:prstGeom>
        </p:spPr>
      </p:pic>
      <p:cxnSp>
        <p:nvCxnSpPr>
          <p:cNvPr id="15" name="Straight Connector 14">
            <a:extLst>
              <a:ext uri="{FF2B5EF4-FFF2-40B4-BE49-F238E27FC236}">
                <a16:creationId xmlns:a16="http://schemas.microsoft.com/office/drawing/2014/main" id="{0511B523-31E8-2BBB-70A2-6B8E2ACD7554}"/>
              </a:ext>
            </a:extLst>
          </p:cNvPr>
          <p:cNvCxnSpPr/>
          <p:nvPr userDrawn="1"/>
        </p:nvCxnSpPr>
        <p:spPr>
          <a:xfrm>
            <a:off x="767080" y="4277661"/>
            <a:ext cx="7493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324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0CC60BCA-33C9-F39F-FEA5-79521B948CCE}"/>
              </a:ext>
            </a:extLst>
          </p:cNvPr>
          <p:cNvPicPr>
            <a:picLocks noChangeAspect="1"/>
          </p:cNvPicPr>
          <p:nvPr userDrawn="1"/>
        </p:nvPicPr>
        <p:blipFill>
          <a:blip r:embed="rId2">
            <a:alphaModFix amt="8000"/>
          </a:blip>
          <a:stretch>
            <a:fillRect/>
          </a:stretch>
        </p:blipFill>
        <p:spPr>
          <a:xfrm>
            <a:off x="0" y="365125"/>
            <a:ext cx="12192000" cy="6849438"/>
          </a:xfrm>
          <a:prstGeom prst="rect">
            <a:avLst/>
          </a:prstGeom>
        </p:spPr>
      </p:pic>
      <p:sp>
        <p:nvSpPr>
          <p:cNvPr id="7" name="Rectangle 6">
            <a:extLst>
              <a:ext uri="{FF2B5EF4-FFF2-40B4-BE49-F238E27FC236}">
                <a16:creationId xmlns:a16="http://schemas.microsoft.com/office/drawing/2014/main" id="{AABB0B76-605E-B96E-42F8-85DA87469FE2}"/>
              </a:ext>
            </a:extLst>
          </p:cNvPr>
          <p:cNvSpPr/>
          <p:nvPr userDrawn="1"/>
        </p:nvSpPr>
        <p:spPr>
          <a:xfrm>
            <a:off x="531876" y="-6225"/>
            <a:ext cx="11128248" cy="201168"/>
          </a:xfrm>
          <a:prstGeom prst="rect">
            <a:avLst/>
          </a:prstGeom>
          <a:gradFill flip="none" rotWithShape="1">
            <a:gsLst>
              <a:gs pos="0">
                <a:schemeClr val="accent1"/>
              </a:gs>
              <a:gs pos="100000">
                <a:schemeClr val="accent4">
                  <a:alpha val="81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ibre Franklin" pitchFamily="2" charset="77"/>
            </a:endParaRPr>
          </a:p>
        </p:txBody>
      </p:sp>
      <p:sp>
        <p:nvSpPr>
          <p:cNvPr id="2" name="Title 1">
            <a:extLst>
              <a:ext uri="{FF2B5EF4-FFF2-40B4-BE49-F238E27FC236}">
                <a16:creationId xmlns:a16="http://schemas.microsoft.com/office/drawing/2014/main" id="{23D3673C-F884-71A5-4777-6B2D9848D442}"/>
              </a:ext>
            </a:extLst>
          </p:cNvPr>
          <p:cNvSpPr>
            <a:spLocks noGrp="1"/>
          </p:cNvSpPr>
          <p:nvPr>
            <p:ph type="title" hasCustomPrompt="1"/>
          </p:nvPr>
        </p:nvSpPr>
        <p:spPr>
          <a:xfrm>
            <a:off x="1617223" y="365125"/>
            <a:ext cx="2779776" cy="557784"/>
          </a:xfrm>
        </p:spPr>
        <p:txBody>
          <a:bodyPr lIns="91440"/>
          <a:lstStyle>
            <a:lvl1pPr marL="0" indent="342900">
              <a:tabLst/>
              <a:defRPr b="1" i="0">
                <a:solidFill>
                  <a:schemeClr val="accent3"/>
                </a:solidFill>
                <a:latin typeface="Exo Soft Extra Bold" pitchFamily="2" charset="77"/>
              </a:defRPr>
            </a:lvl1pPr>
          </a:lstStyle>
          <a:p>
            <a:r>
              <a:rPr lang="en-US"/>
              <a:t>AGENDA</a:t>
            </a:r>
          </a:p>
        </p:txBody>
      </p:sp>
      <p:sp>
        <p:nvSpPr>
          <p:cNvPr id="13" name="Text Placeholder 36">
            <a:extLst>
              <a:ext uri="{FF2B5EF4-FFF2-40B4-BE49-F238E27FC236}">
                <a16:creationId xmlns:a16="http://schemas.microsoft.com/office/drawing/2014/main" id="{55BD3884-7FCD-C98C-2DAB-3B6AAC255432}"/>
              </a:ext>
            </a:extLst>
          </p:cNvPr>
          <p:cNvSpPr>
            <a:spLocks noGrp="1"/>
          </p:cNvSpPr>
          <p:nvPr>
            <p:ph type="body" sz="quarter" idx="26" hasCustomPrompt="1"/>
          </p:nvPr>
        </p:nvSpPr>
        <p:spPr>
          <a:xfrm>
            <a:off x="1617223" y="1394095"/>
            <a:ext cx="5763333" cy="614363"/>
          </a:xfrm>
          <a:prstGeom prst="rect">
            <a:avLst/>
          </a:prstGeom>
        </p:spPr>
        <p:txBody>
          <a:bodyPr anchor="ctr" anchorCtr="0"/>
          <a:lstStyle>
            <a:lvl1pPr marL="0" indent="0">
              <a:buNone/>
              <a:defRPr sz="2000" b="0" i="0">
                <a:solidFill>
                  <a:schemeClr val="accent5"/>
                </a:solidFill>
                <a:latin typeface="Libre Franklin" pitchFamily="2" charset="77"/>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Section</a:t>
            </a:r>
          </a:p>
        </p:txBody>
      </p:sp>
      <p:sp>
        <p:nvSpPr>
          <p:cNvPr id="14" name="Text Placeholder 36">
            <a:extLst>
              <a:ext uri="{FF2B5EF4-FFF2-40B4-BE49-F238E27FC236}">
                <a16:creationId xmlns:a16="http://schemas.microsoft.com/office/drawing/2014/main" id="{6C7D8F81-7FA5-1EED-2992-778D4EA7907D}"/>
              </a:ext>
            </a:extLst>
          </p:cNvPr>
          <p:cNvSpPr>
            <a:spLocks noGrp="1"/>
          </p:cNvSpPr>
          <p:nvPr>
            <p:ph type="body" sz="quarter" idx="27" hasCustomPrompt="1"/>
          </p:nvPr>
        </p:nvSpPr>
        <p:spPr>
          <a:xfrm>
            <a:off x="1617223" y="2417781"/>
            <a:ext cx="5763333" cy="614363"/>
          </a:xfrm>
          <a:prstGeom prst="rect">
            <a:avLst/>
          </a:prstGeom>
        </p:spPr>
        <p:txBody>
          <a:bodyPr anchor="ctr" anchorCtr="0"/>
          <a:lstStyle>
            <a:lvl1pPr marL="0" indent="0">
              <a:buNone/>
              <a:defRPr sz="2000" b="0" i="0">
                <a:solidFill>
                  <a:schemeClr val="accent5"/>
                </a:solidFill>
                <a:latin typeface="Libre Franklin" pitchFamily="2" charset="77"/>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Section</a:t>
            </a:r>
          </a:p>
        </p:txBody>
      </p:sp>
      <p:sp>
        <p:nvSpPr>
          <p:cNvPr id="15" name="Text Placeholder 36">
            <a:extLst>
              <a:ext uri="{FF2B5EF4-FFF2-40B4-BE49-F238E27FC236}">
                <a16:creationId xmlns:a16="http://schemas.microsoft.com/office/drawing/2014/main" id="{11DDDA77-B84E-1FBC-702E-8395514889D1}"/>
              </a:ext>
            </a:extLst>
          </p:cNvPr>
          <p:cNvSpPr>
            <a:spLocks noGrp="1"/>
          </p:cNvSpPr>
          <p:nvPr>
            <p:ph type="body" sz="quarter" idx="28" hasCustomPrompt="1"/>
          </p:nvPr>
        </p:nvSpPr>
        <p:spPr>
          <a:xfrm>
            <a:off x="1617223" y="3441467"/>
            <a:ext cx="5763333" cy="614363"/>
          </a:xfrm>
          <a:prstGeom prst="rect">
            <a:avLst/>
          </a:prstGeom>
        </p:spPr>
        <p:txBody>
          <a:bodyPr anchor="ctr" anchorCtr="0"/>
          <a:lstStyle>
            <a:lvl1pPr marL="0" indent="0">
              <a:buNone/>
              <a:defRPr sz="2000" b="0" i="0">
                <a:solidFill>
                  <a:schemeClr val="accent5"/>
                </a:solidFill>
                <a:latin typeface="Libre Franklin" pitchFamily="2" charset="77"/>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Section</a:t>
            </a:r>
          </a:p>
        </p:txBody>
      </p:sp>
      <p:sp>
        <p:nvSpPr>
          <p:cNvPr id="16" name="Text Placeholder 36">
            <a:extLst>
              <a:ext uri="{FF2B5EF4-FFF2-40B4-BE49-F238E27FC236}">
                <a16:creationId xmlns:a16="http://schemas.microsoft.com/office/drawing/2014/main" id="{3F4CC405-57CE-0139-AB7E-296E49485832}"/>
              </a:ext>
            </a:extLst>
          </p:cNvPr>
          <p:cNvSpPr>
            <a:spLocks noGrp="1"/>
          </p:cNvSpPr>
          <p:nvPr>
            <p:ph type="body" sz="quarter" idx="29" hasCustomPrompt="1"/>
          </p:nvPr>
        </p:nvSpPr>
        <p:spPr>
          <a:xfrm>
            <a:off x="1617223" y="4465153"/>
            <a:ext cx="5763333" cy="614363"/>
          </a:xfrm>
          <a:prstGeom prst="rect">
            <a:avLst/>
          </a:prstGeom>
        </p:spPr>
        <p:txBody>
          <a:bodyPr anchor="ctr" anchorCtr="0"/>
          <a:lstStyle>
            <a:lvl1pPr marL="0" indent="0">
              <a:buNone/>
              <a:defRPr sz="2000" b="0" i="0">
                <a:solidFill>
                  <a:schemeClr val="accent5"/>
                </a:solidFill>
                <a:latin typeface="Libre Franklin" pitchFamily="2" charset="77"/>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Section</a:t>
            </a:r>
          </a:p>
        </p:txBody>
      </p:sp>
      <p:sp>
        <p:nvSpPr>
          <p:cNvPr id="17" name="Text Placeholder 36">
            <a:extLst>
              <a:ext uri="{FF2B5EF4-FFF2-40B4-BE49-F238E27FC236}">
                <a16:creationId xmlns:a16="http://schemas.microsoft.com/office/drawing/2014/main" id="{855C7AF9-C30B-8F7C-20C6-C94385DCAB8F}"/>
              </a:ext>
            </a:extLst>
          </p:cNvPr>
          <p:cNvSpPr>
            <a:spLocks noGrp="1"/>
          </p:cNvSpPr>
          <p:nvPr>
            <p:ph type="body" sz="quarter" idx="30" hasCustomPrompt="1"/>
          </p:nvPr>
        </p:nvSpPr>
        <p:spPr>
          <a:xfrm>
            <a:off x="1617223" y="5488839"/>
            <a:ext cx="5763333" cy="614363"/>
          </a:xfrm>
          <a:prstGeom prst="rect">
            <a:avLst/>
          </a:prstGeom>
        </p:spPr>
        <p:txBody>
          <a:bodyPr anchor="ctr" anchorCtr="0"/>
          <a:lstStyle>
            <a:lvl1pPr marL="0" indent="0">
              <a:buNone/>
              <a:defRPr sz="2000" b="0" i="0">
                <a:solidFill>
                  <a:schemeClr val="accent5"/>
                </a:solidFill>
                <a:latin typeface="Libre Franklin" pitchFamily="2" charset="77"/>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Section</a:t>
            </a:r>
          </a:p>
        </p:txBody>
      </p:sp>
      <p:pic>
        <p:nvPicPr>
          <p:cNvPr id="50" name="Picture 49">
            <a:extLst>
              <a:ext uri="{FF2B5EF4-FFF2-40B4-BE49-F238E27FC236}">
                <a16:creationId xmlns:a16="http://schemas.microsoft.com/office/drawing/2014/main" id="{DEB20404-B051-E763-FC34-976CB6723B47}"/>
              </a:ext>
            </a:extLst>
          </p:cNvPr>
          <p:cNvPicPr>
            <a:picLocks noChangeAspect="1"/>
          </p:cNvPicPr>
          <p:nvPr userDrawn="1"/>
        </p:nvPicPr>
        <p:blipFill>
          <a:blip r:embed="rId3"/>
          <a:srcRect/>
          <a:stretch/>
        </p:blipFill>
        <p:spPr>
          <a:xfrm>
            <a:off x="10220092" y="384583"/>
            <a:ext cx="1438507" cy="469036"/>
          </a:xfrm>
          <a:prstGeom prst="rect">
            <a:avLst/>
          </a:prstGeom>
        </p:spPr>
      </p:pic>
      <p:sp>
        <p:nvSpPr>
          <p:cNvPr id="56" name="Text Placeholder 5">
            <a:extLst>
              <a:ext uri="{FF2B5EF4-FFF2-40B4-BE49-F238E27FC236}">
                <a16:creationId xmlns:a16="http://schemas.microsoft.com/office/drawing/2014/main" id="{BAAC801B-C6B9-69E8-CDB0-857D31B5A107}"/>
              </a:ext>
            </a:extLst>
          </p:cNvPr>
          <p:cNvSpPr>
            <a:spLocks noGrp="1"/>
          </p:cNvSpPr>
          <p:nvPr>
            <p:ph type="body" sz="quarter" idx="31" hasCustomPrompt="1"/>
          </p:nvPr>
        </p:nvSpPr>
        <p:spPr>
          <a:xfrm>
            <a:off x="901872" y="1394094"/>
            <a:ext cx="614363" cy="6143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a:noAutofit/>
          </a:bodyPr>
          <a:lstStyle>
            <a:lvl1pPr marL="0" indent="0" algn="ctr">
              <a:buNone/>
              <a:defRPr b="1" i="0">
                <a:latin typeface="Exo Soft Extra Bold" pitchFamily="2" charset="77"/>
              </a:defRPr>
            </a:lvl1pPr>
          </a:lstStyle>
          <a:p>
            <a:pPr lvl="0"/>
            <a:r>
              <a:rPr lang="en-US"/>
              <a:t>1</a:t>
            </a:r>
          </a:p>
        </p:txBody>
      </p:sp>
      <p:sp>
        <p:nvSpPr>
          <p:cNvPr id="57" name="Text Placeholder 5">
            <a:extLst>
              <a:ext uri="{FF2B5EF4-FFF2-40B4-BE49-F238E27FC236}">
                <a16:creationId xmlns:a16="http://schemas.microsoft.com/office/drawing/2014/main" id="{1294635E-5B23-F8B7-38A0-B9AC5C803579}"/>
              </a:ext>
            </a:extLst>
          </p:cNvPr>
          <p:cNvSpPr>
            <a:spLocks noGrp="1"/>
          </p:cNvSpPr>
          <p:nvPr>
            <p:ph type="body" sz="quarter" idx="33" hasCustomPrompt="1"/>
          </p:nvPr>
        </p:nvSpPr>
        <p:spPr>
          <a:xfrm>
            <a:off x="896896" y="2414350"/>
            <a:ext cx="614363" cy="6143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a:noAutofit/>
          </a:bodyPr>
          <a:lstStyle>
            <a:lvl1pPr marL="0" indent="0" algn="ctr">
              <a:buNone/>
              <a:defRPr b="1" i="0">
                <a:latin typeface="Exo Soft Extra Bold" pitchFamily="2" charset="77"/>
              </a:defRPr>
            </a:lvl1pPr>
          </a:lstStyle>
          <a:p>
            <a:pPr lvl="0"/>
            <a:r>
              <a:rPr lang="en-US"/>
              <a:t>2</a:t>
            </a:r>
          </a:p>
        </p:txBody>
      </p:sp>
      <p:sp>
        <p:nvSpPr>
          <p:cNvPr id="58" name="Text Placeholder 5">
            <a:extLst>
              <a:ext uri="{FF2B5EF4-FFF2-40B4-BE49-F238E27FC236}">
                <a16:creationId xmlns:a16="http://schemas.microsoft.com/office/drawing/2014/main" id="{719AB174-C50F-FA9E-7474-AEB0FC069E61}"/>
              </a:ext>
            </a:extLst>
          </p:cNvPr>
          <p:cNvSpPr>
            <a:spLocks noGrp="1"/>
          </p:cNvSpPr>
          <p:nvPr>
            <p:ph type="body" sz="quarter" idx="34" hasCustomPrompt="1"/>
          </p:nvPr>
        </p:nvSpPr>
        <p:spPr>
          <a:xfrm>
            <a:off x="896897" y="4465153"/>
            <a:ext cx="614363" cy="6143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a:noAutofit/>
          </a:bodyPr>
          <a:lstStyle>
            <a:lvl1pPr marL="0" indent="0" algn="ctr">
              <a:buNone/>
              <a:defRPr b="1" i="0">
                <a:latin typeface="Exo Soft Extra Bold" pitchFamily="2" charset="77"/>
              </a:defRPr>
            </a:lvl1pPr>
          </a:lstStyle>
          <a:p>
            <a:pPr lvl="0"/>
            <a:r>
              <a:rPr lang="en-US"/>
              <a:t>4</a:t>
            </a:r>
          </a:p>
        </p:txBody>
      </p:sp>
      <p:sp>
        <p:nvSpPr>
          <p:cNvPr id="59" name="Text Placeholder 5">
            <a:extLst>
              <a:ext uri="{FF2B5EF4-FFF2-40B4-BE49-F238E27FC236}">
                <a16:creationId xmlns:a16="http://schemas.microsoft.com/office/drawing/2014/main" id="{D06EF9F6-37B2-4115-09F3-6DE758D865F5}"/>
              </a:ext>
            </a:extLst>
          </p:cNvPr>
          <p:cNvSpPr>
            <a:spLocks noGrp="1"/>
          </p:cNvSpPr>
          <p:nvPr>
            <p:ph type="body" sz="quarter" idx="35" hasCustomPrompt="1"/>
          </p:nvPr>
        </p:nvSpPr>
        <p:spPr>
          <a:xfrm>
            <a:off x="896896" y="3444897"/>
            <a:ext cx="614363" cy="6143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a:noAutofit/>
          </a:bodyPr>
          <a:lstStyle>
            <a:lvl1pPr marL="0" indent="0" algn="ctr">
              <a:buNone/>
              <a:defRPr b="1" i="0">
                <a:latin typeface="Exo Soft Extra Bold" pitchFamily="2" charset="77"/>
              </a:defRPr>
            </a:lvl1pPr>
          </a:lstStyle>
          <a:p>
            <a:pPr lvl="0"/>
            <a:r>
              <a:rPr lang="en-US"/>
              <a:t>3</a:t>
            </a:r>
          </a:p>
        </p:txBody>
      </p:sp>
      <p:sp>
        <p:nvSpPr>
          <p:cNvPr id="60" name="Text Placeholder 5">
            <a:extLst>
              <a:ext uri="{FF2B5EF4-FFF2-40B4-BE49-F238E27FC236}">
                <a16:creationId xmlns:a16="http://schemas.microsoft.com/office/drawing/2014/main" id="{4A399F6D-B6E4-1764-E12A-21070E2FCB73}"/>
              </a:ext>
            </a:extLst>
          </p:cNvPr>
          <p:cNvSpPr>
            <a:spLocks noGrp="1"/>
          </p:cNvSpPr>
          <p:nvPr>
            <p:ph type="body" sz="quarter" idx="36" hasCustomPrompt="1"/>
          </p:nvPr>
        </p:nvSpPr>
        <p:spPr>
          <a:xfrm>
            <a:off x="896898" y="5488683"/>
            <a:ext cx="614363" cy="6143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a:noAutofit/>
          </a:bodyPr>
          <a:lstStyle>
            <a:lvl1pPr marL="0" indent="0" algn="ctr">
              <a:buNone/>
              <a:defRPr b="1" i="0">
                <a:latin typeface="Exo Soft Extra Bold" pitchFamily="2" charset="77"/>
              </a:defRPr>
            </a:lvl1pPr>
          </a:lstStyle>
          <a:p>
            <a:pPr lvl="0"/>
            <a:r>
              <a:rPr lang="en-US"/>
              <a:t>5</a:t>
            </a:r>
          </a:p>
        </p:txBody>
      </p:sp>
      <p:sp>
        <p:nvSpPr>
          <p:cNvPr id="3" name="Slide Number Placeholder 2"/>
          <p:cNvSpPr>
            <a:spLocks noGrp="1"/>
          </p:cNvSpPr>
          <p:nvPr>
            <p:ph type="sldNum" sz="quarter" idx="37"/>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38437761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pic>
        <p:nvPicPr>
          <p:cNvPr id="40" name="Picture 39" descr="Background pattern&#10;&#10;Description automatically generated">
            <a:extLst>
              <a:ext uri="{FF2B5EF4-FFF2-40B4-BE49-F238E27FC236}">
                <a16:creationId xmlns:a16="http://schemas.microsoft.com/office/drawing/2014/main" id="{768F3C87-A0A2-C680-09BF-38769D29D6C1}"/>
              </a:ext>
            </a:extLst>
          </p:cNvPr>
          <p:cNvPicPr>
            <a:picLocks noChangeAspect="1"/>
          </p:cNvPicPr>
          <p:nvPr userDrawn="1"/>
        </p:nvPicPr>
        <p:blipFill>
          <a:blip r:embed="rId2">
            <a:alphaModFix amt="8000"/>
          </a:blip>
          <a:stretch>
            <a:fillRect/>
          </a:stretch>
        </p:blipFill>
        <p:spPr>
          <a:xfrm>
            <a:off x="0" y="4281"/>
            <a:ext cx="12192000" cy="6849438"/>
          </a:xfrm>
          <a:prstGeom prst="rect">
            <a:avLst/>
          </a:prstGeom>
        </p:spPr>
      </p:pic>
      <p:pic>
        <p:nvPicPr>
          <p:cNvPr id="7" name="Picture 6">
            <a:extLst>
              <a:ext uri="{FF2B5EF4-FFF2-40B4-BE49-F238E27FC236}">
                <a16:creationId xmlns:a16="http://schemas.microsoft.com/office/drawing/2014/main" id="{8A1B5944-C647-9597-9863-94AFFF180D16}"/>
              </a:ext>
            </a:extLst>
          </p:cNvPr>
          <p:cNvPicPr>
            <a:picLocks noChangeAspect="1"/>
          </p:cNvPicPr>
          <p:nvPr userDrawn="1"/>
        </p:nvPicPr>
        <p:blipFill>
          <a:blip r:embed="rId3"/>
          <a:srcRect/>
          <a:stretch/>
        </p:blipFill>
        <p:spPr>
          <a:xfrm>
            <a:off x="10220092" y="384583"/>
            <a:ext cx="1438507" cy="469036"/>
          </a:xfrm>
          <a:prstGeom prst="rect">
            <a:avLst/>
          </a:prstGeom>
        </p:spPr>
      </p:pic>
      <p:sp>
        <p:nvSpPr>
          <p:cNvPr id="41" name="Text Placeholder 1">
            <a:extLst>
              <a:ext uri="{FF2B5EF4-FFF2-40B4-BE49-F238E27FC236}">
                <a16:creationId xmlns:a16="http://schemas.microsoft.com/office/drawing/2014/main" id="{83C655E9-30E9-947E-E931-DD8176C41AEC}"/>
              </a:ext>
            </a:extLst>
          </p:cNvPr>
          <p:cNvSpPr txBox="1">
            <a:spLocks/>
          </p:cNvSpPr>
          <p:nvPr userDrawn="1"/>
        </p:nvSpPr>
        <p:spPr>
          <a:xfrm>
            <a:off x="533400" y="2"/>
            <a:ext cx="11125200" cy="201168"/>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0" i="0">
              <a:solidFill>
                <a:schemeClr val="bg1"/>
              </a:solidFill>
              <a:latin typeface="Libre Franklin" pitchFamily="2" charset="77"/>
            </a:endParaRPr>
          </a:p>
        </p:txBody>
      </p:sp>
      <p:sp>
        <p:nvSpPr>
          <p:cNvPr id="48" name="Picture Placeholder 10">
            <a:extLst>
              <a:ext uri="{FF2B5EF4-FFF2-40B4-BE49-F238E27FC236}">
                <a16:creationId xmlns:a16="http://schemas.microsoft.com/office/drawing/2014/main" id="{8F737559-2F17-D557-BDB2-AC9F43F73767}"/>
              </a:ext>
            </a:extLst>
          </p:cNvPr>
          <p:cNvSpPr>
            <a:spLocks noGrp="1"/>
          </p:cNvSpPr>
          <p:nvPr>
            <p:ph type="pic" sz="quarter" idx="11" hasCustomPrompt="1"/>
          </p:nvPr>
        </p:nvSpPr>
        <p:spPr>
          <a:xfrm>
            <a:off x="838200" y="2155844"/>
            <a:ext cx="1005840" cy="1005840"/>
          </a:xfrm>
          <a:prstGeom prst="ellipse">
            <a:avLst/>
          </a:prstGeom>
          <a:solidFill>
            <a:srgbClr val="EBEBEB"/>
          </a:solidFill>
          <a:ln w="25400">
            <a:solidFill>
              <a:schemeClr val="accent1"/>
            </a:solidFill>
          </a:ln>
        </p:spPr>
        <p:txBody>
          <a:bodyPr anchor="ctr" anchorCtr="0">
            <a:normAutofit/>
          </a:bodyPr>
          <a:lstStyle>
            <a:lvl1pPr marL="0" indent="0" algn="ctr">
              <a:buNone/>
              <a:defRPr sz="1000" b="0" i="0">
                <a:solidFill>
                  <a:schemeClr val="accent1"/>
                </a:solidFill>
                <a:latin typeface="Libre Franklin" pitchFamily="2" charset="77"/>
              </a:defRPr>
            </a:lvl1pPr>
          </a:lstStyle>
          <a:p>
            <a:r>
              <a:rPr lang="en-US"/>
              <a:t>1</a:t>
            </a:r>
          </a:p>
        </p:txBody>
      </p:sp>
      <p:sp>
        <p:nvSpPr>
          <p:cNvPr id="54" name="Title 1">
            <a:extLst>
              <a:ext uri="{FF2B5EF4-FFF2-40B4-BE49-F238E27FC236}">
                <a16:creationId xmlns:a16="http://schemas.microsoft.com/office/drawing/2014/main" id="{2ABB99EF-8572-D704-F0AB-97E096CCA096}"/>
              </a:ext>
            </a:extLst>
          </p:cNvPr>
          <p:cNvSpPr>
            <a:spLocks noGrp="1"/>
          </p:cNvSpPr>
          <p:nvPr>
            <p:ph type="title" hasCustomPrompt="1"/>
          </p:nvPr>
        </p:nvSpPr>
        <p:spPr>
          <a:xfrm>
            <a:off x="530350" y="1069874"/>
            <a:ext cx="11128248" cy="539496"/>
          </a:xfrm>
        </p:spPr>
        <p:txBody>
          <a:bodyPr lIns="91440"/>
          <a:lstStyle/>
          <a:p>
            <a:r>
              <a:rPr lang="en-US"/>
              <a:t>Meet the Team</a:t>
            </a:r>
          </a:p>
        </p:txBody>
      </p:sp>
      <p:sp>
        <p:nvSpPr>
          <p:cNvPr id="57" name="Text Placeholder 56">
            <a:extLst>
              <a:ext uri="{FF2B5EF4-FFF2-40B4-BE49-F238E27FC236}">
                <a16:creationId xmlns:a16="http://schemas.microsoft.com/office/drawing/2014/main" id="{AA261E00-49B6-D074-2230-8584D7029856}"/>
              </a:ext>
            </a:extLst>
          </p:cNvPr>
          <p:cNvSpPr>
            <a:spLocks noGrp="1"/>
          </p:cNvSpPr>
          <p:nvPr>
            <p:ph type="body" sz="quarter" idx="13" hasCustomPrompt="1"/>
          </p:nvPr>
        </p:nvSpPr>
        <p:spPr>
          <a:xfrm>
            <a:off x="577596" y="3403347"/>
            <a:ext cx="1527048" cy="457200"/>
          </a:xfrm>
        </p:spPr>
        <p:txBody>
          <a:bodyPr lIns="91440">
            <a:normAutofit/>
          </a:bodyPr>
          <a:lstStyle>
            <a:lvl1pPr marL="0" indent="0" algn="ctr">
              <a:spcBef>
                <a:spcPts val="400"/>
              </a:spcBef>
              <a:buNone/>
              <a:defRPr sz="1200" b="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70" name="Picture Placeholder 10">
            <a:extLst>
              <a:ext uri="{FF2B5EF4-FFF2-40B4-BE49-F238E27FC236}">
                <a16:creationId xmlns:a16="http://schemas.microsoft.com/office/drawing/2014/main" id="{72E92006-C670-D320-0377-1D3E50DD8C90}"/>
              </a:ext>
            </a:extLst>
          </p:cNvPr>
          <p:cNvSpPr>
            <a:spLocks noGrp="1"/>
          </p:cNvSpPr>
          <p:nvPr>
            <p:ph type="pic" sz="quarter" idx="14" hasCustomPrompt="1"/>
          </p:nvPr>
        </p:nvSpPr>
        <p:spPr>
          <a:xfrm>
            <a:off x="2627811" y="2155844"/>
            <a:ext cx="1005840" cy="1005840"/>
          </a:xfrm>
          <a:prstGeom prst="ellipse">
            <a:avLst/>
          </a:prstGeom>
          <a:solidFill>
            <a:srgbClr val="EBEBEB"/>
          </a:solidFill>
          <a:ln w="25400">
            <a:solidFill>
              <a:schemeClr val="accent1"/>
            </a:solidFill>
          </a:ln>
        </p:spPr>
        <p:txBody>
          <a:bodyPr anchor="ctr" anchorCtr="0">
            <a:normAutofit/>
          </a:bodyPr>
          <a:lstStyle>
            <a:lvl1pPr marL="0" indent="0" algn="ctr">
              <a:buNone/>
              <a:defRPr sz="1000" b="0" i="0">
                <a:solidFill>
                  <a:schemeClr val="accent1"/>
                </a:solidFill>
                <a:latin typeface="Libre Franklin" pitchFamily="2" charset="77"/>
              </a:defRPr>
            </a:lvl1pPr>
          </a:lstStyle>
          <a:p>
            <a:r>
              <a:rPr lang="en-US"/>
              <a:t>2</a:t>
            </a:r>
          </a:p>
        </p:txBody>
      </p:sp>
      <p:sp>
        <p:nvSpPr>
          <p:cNvPr id="71" name="Text Placeholder 56">
            <a:extLst>
              <a:ext uri="{FF2B5EF4-FFF2-40B4-BE49-F238E27FC236}">
                <a16:creationId xmlns:a16="http://schemas.microsoft.com/office/drawing/2014/main" id="{A109BA76-5084-570D-1039-2BC8E0D18EBD}"/>
              </a:ext>
            </a:extLst>
          </p:cNvPr>
          <p:cNvSpPr>
            <a:spLocks noGrp="1"/>
          </p:cNvSpPr>
          <p:nvPr>
            <p:ph type="body" sz="quarter" idx="15" hasCustomPrompt="1"/>
          </p:nvPr>
        </p:nvSpPr>
        <p:spPr>
          <a:xfrm>
            <a:off x="2367207" y="3403347"/>
            <a:ext cx="1527048" cy="457200"/>
          </a:xfrm>
        </p:spPr>
        <p:txBody>
          <a:bodyPr lIns="91440">
            <a:noAutofit/>
          </a:bodyPr>
          <a:lstStyle>
            <a:lvl1pPr marL="0" indent="0" algn="ctr">
              <a:spcBef>
                <a:spcPts val="400"/>
              </a:spcBef>
              <a:buNone/>
              <a:defRPr sz="120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72" name="Picture Placeholder 10">
            <a:extLst>
              <a:ext uri="{FF2B5EF4-FFF2-40B4-BE49-F238E27FC236}">
                <a16:creationId xmlns:a16="http://schemas.microsoft.com/office/drawing/2014/main" id="{07716CEC-BFC3-B7C6-99BF-A3EC4FE6569A}"/>
              </a:ext>
            </a:extLst>
          </p:cNvPr>
          <p:cNvSpPr>
            <a:spLocks noGrp="1"/>
          </p:cNvSpPr>
          <p:nvPr>
            <p:ph type="pic" sz="quarter" idx="16" hasCustomPrompt="1"/>
          </p:nvPr>
        </p:nvSpPr>
        <p:spPr>
          <a:xfrm>
            <a:off x="4417422" y="2155844"/>
            <a:ext cx="1005840" cy="1005840"/>
          </a:xfrm>
          <a:prstGeom prst="ellipse">
            <a:avLst/>
          </a:prstGeom>
          <a:solidFill>
            <a:srgbClr val="EBEBEB"/>
          </a:solidFill>
          <a:ln w="25400">
            <a:solidFill>
              <a:schemeClr val="accent1"/>
            </a:solidFill>
          </a:ln>
        </p:spPr>
        <p:txBody>
          <a:bodyPr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sz="1000" b="0" i="0">
                <a:solidFill>
                  <a:schemeClr val="accent1"/>
                </a:solidFill>
                <a:latin typeface="Libre Franklin" pitchFamily="2" charset="77"/>
              </a:defRPr>
            </a:lvl1pPr>
          </a:lstStyle>
          <a:p>
            <a:pPr marL="0" marR="0" lvl="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a:pPr>
            <a:r>
              <a:rPr lang="en-US"/>
              <a:t>3</a:t>
            </a:r>
          </a:p>
        </p:txBody>
      </p:sp>
      <p:sp>
        <p:nvSpPr>
          <p:cNvPr id="73" name="Text Placeholder 56">
            <a:extLst>
              <a:ext uri="{FF2B5EF4-FFF2-40B4-BE49-F238E27FC236}">
                <a16:creationId xmlns:a16="http://schemas.microsoft.com/office/drawing/2014/main" id="{B7EAEA09-E7FF-2C54-DC7B-04BF77364F56}"/>
              </a:ext>
            </a:extLst>
          </p:cNvPr>
          <p:cNvSpPr>
            <a:spLocks noGrp="1"/>
          </p:cNvSpPr>
          <p:nvPr>
            <p:ph type="body" sz="quarter" idx="17" hasCustomPrompt="1"/>
          </p:nvPr>
        </p:nvSpPr>
        <p:spPr>
          <a:xfrm>
            <a:off x="4156818" y="3403347"/>
            <a:ext cx="1527048" cy="457200"/>
          </a:xfrm>
        </p:spPr>
        <p:txBody>
          <a:bodyPr lIns="91440">
            <a:noAutofit/>
          </a:bodyPr>
          <a:lstStyle>
            <a:lvl1pPr marL="0" indent="0" algn="ctr">
              <a:spcBef>
                <a:spcPts val="400"/>
              </a:spcBef>
              <a:buNone/>
              <a:defRPr sz="120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74" name="Picture Placeholder 10">
            <a:extLst>
              <a:ext uri="{FF2B5EF4-FFF2-40B4-BE49-F238E27FC236}">
                <a16:creationId xmlns:a16="http://schemas.microsoft.com/office/drawing/2014/main" id="{1E5A79A2-523D-E766-0868-4B7F3E98E422}"/>
              </a:ext>
            </a:extLst>
          </p:cNvPr>
          <p:cNvSpPr>
            <a:spLocks noGrp="1"/>
          </p:cNvSpPr>
          <p:nvPr>
            <p:ph type="pic" sz="quarter" idx="18" hasCustomPrompt="1"/>
          </p:nvPr>
        </p:nvSpPr>
        <p:spPr>
          <a:xfrm>
            <a:off x="6207033" y="2155844"/>
            <a:ext cx="1005840" cy="1005840"/>
          </a:xfrm>
          <a:prstGeom prst="ellipse">
            <a:avLst/>
          </a:prstGeom>
          <a:solidFill>
            <a:srgbClr val="EBEBEB"/>
          </a:solidFill>
          <a:ln w="25400">
            <a:solidFill>
              <a:schemeClr val="accent1"/>
            </a:solidFill>
          </a:ln>
        </p:spPr>
        <p:txBody>
          <a:bodyPr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sz="1000" b="0" i="0">
                <a:solidFill>
                  <a:schemeClr val="accent1"/>
                </a:solidFill>
                <a:latin typeface="Libre Franklin" pitchFamily="2" charset="77"/>
              </a:defRPr>
            </a:lvl1pPr>
          </a:lstStyle>
          <a:p>
            <a:pPr marL="0" marR="0" lvl="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a:pPr>
            <a:r>
              <a:rPr lang="en-US"/>
              <a:t>4</a:t>
            </a:r>
          </a:p>
        </p:txBody>
      </p:sp>
      <p:sp>
        <p:nvSpPr>
          <p:cNvPr id="75" name="Text Placeholder 56">
            <a:extLst>
              <a:ext uri="{FF2B5EF4-FFF2-40B4-BE49-F238E27FC236}">
                <a16:creationId xmlns:a16="http://schemas.microsoft.com/office/drawing/2014/main" id="{C5198EAE-8438-ECAE-B845-B2FB1681A3DA}"/>
              </a:ext>
            </a:extLst>
          </p:cNvPr>
          <p:cNvSpPr>
            <a:spLocks noGrp="1"/>
          </p:cNvSpPr>
          <p:nvPr>
            <p:ph type="body" sz="quarter" idx="19" hasCustomPrompt="1"/>
          </p:nvPr>
        </p:nvSpPr>
        <p:spPr>
          <a:xfrm>
            <a:off x="5946429" y="3403347"/>
            <a:ext cx="1527048" cy="457200"/>
          </a:xfrm>
        </p:spPr>
        <p:txBody>
          <a:bodyPr lIns="91440">
            <a:noAutofit/>
          </a:bodyPr>
          <a:lstStyle>
            <a:lvl1pPr marL="0" indent="0" algn="ctr">
              <a:spcBef>
                <a:spcPts val="400"/>
              </a:spcBef>
              <a:buNone/>
              <a:defRPr sz="120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76" name="Picture Placeholder 10">
            <a:extLst>
              <a:ext uri="{FF2B5EF4-FFF2-40B4-BE49-F238E27FC236}">
                <a16:creationId xmlns:a16="http://schemas.microsoft.com/office/drawing/2014/main" id="{1645C720-36BD-C21B-E934-6AC38780E70B}"/>
              </a:ext>
            </a:extLst>
          </p:cNvPr>
          <p:cNvSpPr>
            <a:spLocks noGrp="1"/>
          </p:cNvSpPr>
          <p:nvPr>
            <p:ph type="pic" sz="quarter" idx="20" hasCustomPrompt="1"/>
          </p:nvPr>
        </p:nvSpPr>
        <p:spPr>
          <a:xfrm>
            <a:off x="7996644" y="2155844"/>
            <a:ext cx="1005840" cy="1005840"/>
          </a:xfrm>
          <a:prstGeom prst="ellipse">
            <a:avLst/>
          </a:prstGeom>
          <a:solidFill>
            <a:srgbClr val="EBEBEB"/>
          </a:solidFill>
          <a:ln w="25400">
            <a:solidFill>
              <a:schemeClr val="accent1"/>
            </a:solidFill>
          </a:ln>
        </p:spPr>
        <p:txBody>
          <a:bodyPr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sz="1000" b="0" i="0">
                <a:solidFill>
                  <a:schemeClr val="accent1"/>
                </a:solidFill>
                <a:latin typeface="Libre Franklin" pitchFamily="2" charset="77"/>
              </a:defRPr>
            </a:lvl1pPr>
          </a:lstStyle>
          <a:p>
            <a:pPr marL="0" marR="0" lvl="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a:pPr>
            <a:r>
              <a:rPr lang="en-US"/>
              <a:t>5</a:t>
            </a:r>
          </a:p>
        </p:txBody>
      </p:sp>
      <p:sp>
        <p:nvSpPr>
          <p:cNvPr id="77" name="Text Placeholder 56">
            <a:extLst>
              <a:ext uri="{FF2B5EF4-FFF2-40B4-BE49-F238E27FC236}">
                <a16:creationId xmlns:a16="http://schemas.microsoft.com/office/drawing/2014/main" id="{34B90326-F226-151C-A7CE-D36C665F107C}"/>
              </a:ext>
            </a:extLst>
          </p:cNvPr>
          <p:cNvSpPr>
            <a:spLocks noGrp="1"/>
          </p:cNvSpPr>
          <p:nvPr>
            <p:ph type="body" sz="quarter" idx="21" hasCustomPrompt="1"/>
          </p:nvPr>
        </p:nvSpPr>
        <p:spPr>
          <a:xfrm>
            <a:off x="7736040" y="3403347"/>
            <a:ext cx="1527048" cy="457200"/>
          </a:xfrm>
        </p:spPr>
        <p:txBody>
          <a:bodyPr lIns="91440">
            <a:noAutofit/>
          </a:bodyPr>
          <a:lstStyle>
            <a:lvl1pPr marL="0" indent="0" algn="ctr">
              <a:spcBef>
                <a:spcPts val="400"/>
              </a:spcBef>
              <a:buNone/>
              <a:defRPr sz="120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78" name="Picture Placeholder 10">
            <a:extLst>
              <a:ext uri="{FF2B5EF4-FFF2-40B4-BE49-F238E27FC236}">
                <a16:creationId xmlns:a16="http://schemas.microsoft.com/office/drawing/2014/main" id="{000FC890-37F6-F27C-F4BE-CEC84942BB7D}"/>
              </a:ext>
            </a:extLst>
          </p:cNvPr>
          <p:cNvSpPr>
            <a:spLocks noGrp="1"/>
          </p:cNvSpPr>
          <p:nvPr>
            <p:ph type="pic" sz="quarter" idx="22" hasCustomPrompt="1"/>
          </p:nvPr>
        </p:nvSpPr>
        <p:spPr>
          <a:xfrm>
            <a:off x="9786255" y="2155844"/>
            <a:ext cx="1005840" cy="1005840"/>
          </a:xfrm>
          <a:prstGeom prst="ellipse">
            <a:avLst/>
          </a:prstGeom>
          <a:solidFill>
            <a:srgbClr val="EBEBEB"/>
          </a:solidFill>
          <a:ln w="25400">
            <a:solidFill>
              <a:schemeClr val="accent1"/>
            </a:solidFill>
          </a:ln>
        </p:spPr>
        <p:txBody>
          <a:bodyPr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sz="1000" b="0" i="0">
                <a:solidFill>
                  <a:schemeClr val="accent1"/>
                </a:solidFill>
                <a:latin typeface="Libre Franklin" pitchFamily="2" charset="77"/>
              </a:defRPr>
            </a:lvl1pPr>
          </a:lstStyle>
          <a:p>
            <a:pPr marL="0" marR="0" lvl="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a:pPr>
            <a:r>
              <a:rPr lang="en-US"/>
              <a:t>6</a:t>
            </a:r>
          </a:p>
        </p:txBody>
      </p:sp>
      <p:sp>
        <p:nvSpPr>
          <p:cNvPr id="79" name="Text Placeholder 56">
            <a:extLst>
              <a:ext uri="{FF2B5EF4-FFF2-40B4-BE49-F238E27FC236}">
                <a16:creationId xmlns:a16="http://schemas.microsoft.com/office/drawing/2014/main" id="{9BEE1EF9-6C51-82A5-EEE1-6BA2FB86BA2C}"/>
              </a:ext>
            </a:extLst>
          </p:cNvPr>
          <p:cNvSpPr>
            <a:spLocks noGrp="1"/>
          </p:cNvSpPr>
          <p:nvPr>
            <p:ph type="body" sz="quarter" idx="23" hasCustomPrompt="1"/>
          </p:nvPr>
        </p:nvSpPr>
        <p:spPr>
          <a:xfrm>
            <a:off x="9525651" y="3403347"/>
            <a:ext cx="1527048" cy="457200"/>
          </a:xfrm>
        </p:spPr>
        <p:txBody>
          <a:bodyPr lIns="91440">
            <a:noAutofit/>
          </a:bodyPr>
          <a:lstStyle>
            <a:lvl1pPr marL="0" indent="0" algn="ctr">
              <a:spcBef>
                <a:spcPts val="400"/>
              </a:spcBef>
              <a:buNone/>
              <a:defRPr sz="120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80" name="Picture Placeholder 10">
            <a:extLst>
              <a:ext uri="{FF2B5EF4-FFF2-40B4-BE49-F238E27FC236}">
                <a16:creationId xmlns:a16="http://schemas.microsoft.com/office/drawing/2014/main" id="{62E4330B-9F87-7977-0810-CFF010E67B9F}"/>
              </a:ext>
            </a:extLst>
          </p:cNvPr>
          <p:cNvSpPr>
            <a:spLocks noGrp="1"/>
          </p:cNvSpPr>
          <p:nvPr>
            <p:ph type="pic" sz="quarter" idx="24" hasCustomPrompt="1"/>
          </p:nvPr>
        </p:nvSpPr>
        <p:spPr>
          <a:xfrm>
            <a:off x="838200" y="4441844"/>
            <a:ext cx="1005840" cy="1005840"/>
          </a:xfrm>
          <a:prstGeom prst="ellipse">
            <a:avLst/>
          </a:prstGeom>
          <a:solidFill>
            <a:srgbClr val="EBEBEB"/>
          </a:solidFill>
          <a:ln w="25400">
            <a:solidFill>
              <a:schemeClr val="accent1"/>
            </a:solidFill>
          </a:ln>
        </p:spPr>
        <p:txBody>
          <a:bodyPr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sz="1000" b="0" i="0">
                <a:solidFill>
                  <a:schemeClr val="accent1"/>
                </a:solidFill>
                <a:latin typeface="Libre Franklin" pitchFamily="2" charset="77"/>
              </a:defRPr>
            </a:lvl1pPr>
          </a:lstStyle>
          <a:p>
            <a:pPr marL="0" marR="0" lvl="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a:pPr>
            <a:r>
              <a:rPr lang="en-US"/>
              <a:t>7</a:t>
            </a:r>
          </a:p>
        </p:txBody>
      </p:sp>
      <p:sp>
        <p:nvSpPr>
          <p:cNvPr id="81" name="Text Placeholder 56">
            <a:extLst>
              <a:ext uri="{FF2B5EF4-FFF2-40B4-BE49-F238E27FC236}">
                <a16:creationId xmlns:a16="http://schemas.microsoft.com/office/drawing/2014/main" id="{E2CA1050-620B-611C-BE95-1AD3DD8E3E21}"/>
              </a:ext>
            </a:extLst>
          </p:cNvPr>
          <p:cNvSpPr>
            <a:spLocks noGrp="1"/>
          </p:cNvSpPr>
          <p:nvPr>
            <p:ph type="body" sz="quarter" idx="25" hasCustomPrompt="1"/>
          </p:nvPr>
        </p:nvSpPr>
        <p:spPr>
          <a:xfrm>
            <a:off x="577596" y="5689347"/>
            <a:ext cx="1527048" cy="448056"/>
          </a:xfrm>
        </p:spPr>
        <p:txBody>
          <a:bodyPr lIns="91440">
            <a:noAutofit/>
          </a:bodyPr>
          <a:lstStyle>
            <a:lvl1pPr marL="0" indent="0" algn="ctr">
              <a:spcBef>
                <a:spcPts val="400"/>
              </a:spcBef>
              <a:buNone/>
              <a:defRPr sz="120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82" name="Picture Placeholder 10">
            <a:extLst>
              <a:ext uri="{FF2B5EF4-FFF2-40B4-BE49-F238E27FC236}">
                <a16:creationId xmlns:a16="http://schemas.microsoft.com/office/drawing/2014/main" id="{37010CA7-212C-798C-06EF-2E0A7E807612}"/>
              </a:ext>
            </a:extLst>
          </p:cNvPr>
          <p:cNvSpPr>
            <a:spLocks noGrp="1"/>
          </p:cNvSpPr>
          <p:nvPr>
            <p:ph type="pic" sz="quarter" idx="26" hasCustomPrompt="1"/>
          </p:nvPr>
        </p:nvSpPr>
        <p:spPr>
          <a:xfrm>
            <a:off x="2627811" y="4441844"/>
            <a:ext cx="1005840" cy="1005840"/>
          </a:xfrm>
          <a:prstGeom prst="ellipse">
            <a:avLst/>
          </a:prstGeom>
          <a:solidFill>
            <a:srgbClr val="EBEBEB"/>
          </a:solidFill>
          <a:ln w="25400">
            <a:solidFill>
              <a:schemeClr val="accent1"/>
            </a:solidFill>
          </a:ln>
        </p:spPr>
        <p:txBody>
          <a:bodyPr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sz="1000" b="0" i="0">
                <a:solidFill>
                  <a:schemeClr val="accent1"/>
                </a:solidFill>
                <a:latin typeface="Libre Franklin" pitchFamily="2" charset="77"/>
              </a:defRPr>
            </a:lvl1pPr>
          </a:lstStyle>
          <a:p>
            <a:pPr marL="0" marR="0" lvl="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a:pPr>
            <a:r>
              <a:rPr lang="en-US"/>
              <a:t>8</a:t>
            </a:r>
          </a:p>
        </p:txBody>
      </p:sp>
      <p:sp>
        <p:nvSpPr>
          <p:cNvPr id="83" name="Text Placeholder 56">
            <a:extLst>
              <a:ext uri="{FF2B5EF4-FFF2-40B4-BE49-F238E27FC236}">
                <a16:creationId xmlns:a16="http://schemas.microsoft.com/office/drawing/2014/main" id="{1A2E3F33-16E0-CB6F-71E7-1024D30D80EF}"/>
              </a:ext>
            </a:extLst>
          </p:cNvPr>
          <p:cNvSpPr>
            <a:spLocks noGrp="1"/>
          </p:cNvSpPr>
          <p:nvPr>
            <p:ph type="body" sz="quarter" idx="27" hasCustomPrompt="1"/>
          </p:nvPr>
        </p:nvSpPr>
        <p:spPr>
          <a:xfrm>
            <a:off x="2367207" y="5689347"/>
            <a:ext cx="1527048" cy="448056"/>
          </a:xfrm>
        </p:spPr>
        <p:txBody>
          <a:bodyPr lIns="91440">
            <a:noAutofit/>
          </a:bodyPr>
          <a:lstStyle>
            <a:lvl1pPr marL="0" indent="0" algn="ctr">
              <a:spcBef>
                <a:spcPts val="400"/>
              </a:spcBef>
              <a:buNone/>
              <a:defRPr sz="120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84" name="Picture Placeholder 10">
            <a:extLst>
              <a:ext uri="{FF2B5EF4-FFF2-40B4-BE49-F238E27FC236}">
                <a16:creationId xmlns:a16="http://schemas.microsoft.com/office/drawing/2014/main" id="{FB36D1AC-68A1-D749-C06C-3DB2241FAB40}"/>
              </a:ext>
            </a:extLst>
          </p:cNvPr>
          <p:cNvSpPr>
            <a:spLocks noGrp="1"/>
          </p:cNvSpPr>
          <p:nvPr>
            <p:ph type="pic" sz="quarter" idx="28" hasCustomPrompt="1"/>
          </p:nvPr>
        </p:nvSpPr>
        <p:spPr>
          <a:xfrm>
            <a:off x="4417422" y="4441844"/>
            <a:ext cx="1005840" cy="1005840"/>
          </a:xfrm>
          <a:prstGeom prst="ellipse">
            <a:avLst/>
          </a:prstGeom>
          <a:solidFill>
            <a:srgbClr val="EBEBEB"/>
          </a:solidFill>
          <a:ln w="25400">
            <a:solidFill>
              <a:schemeClr val="accent1"/>
            </a:solidFill>
          </a:ln>
        </p:spPr>
        <p:txBody>
          <a:bodyPr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sz="1000" b="0" i="0">
                <a:solidFill>
                  <a:schemeClr val="accent1"/>
                </a:solidFill>
                <a:latin typeface="Libre Franklin" pitchFamily="2" charset="77"/>
              </a:defRPr>
            </a:lvl1pPr>
          </a:lstStyle>
          <a:p>
            <a:pPr marL="0" marR="0" lvl="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a:pPr>
            <a:r>
              <a:rPr lang="en-US"/>
              <a:t>9</a:t>
            </a:r>
          </a:p>
        </p:txBody>
      </p:sp>
      <p:sp>
        <p:nvSpPr>
          <p:cNvPr id="85" name="Text Placeholder 56">
            <a:extLst>
              <a:ext uri="{FF2B5EF4-FFF2-40B4-BE49-F238E27FC236}">
                <a16:creationId xmlns:a16="http://schemas.microsoft.com/office/drawing/2014/main" id="{59B43F07-5532-0A14-7C36-98221E3C2FAB}"/>
              </a:ext>
            </a:extLst>
          </p:cNvPr>
          <p:cNvSpPr>
            <a:spLocks noGrp="1"/>
          </p:cNvSpPr>
          <p:nvPr>
            <p:ph type="body" sz="quarter" idx="29" hasCustomPrompt="1"/>
          </p:nvPr>
        </p:nvSpPr>
        <p:spPr>
          <a:xfrm>
            <a:off x="4156818" y="5689347"/>
            <a:ext cx="1527048" cy="448056"/>
          </a:xfrm>
        </p:spPr>
        <p:txBody>
          <a:bodyPr lIns="91440">
            <a:noAutofit/>
          </a:bodyPr>
          <a:lstStyle>
            <a:lvl1pPr marL="0" indent="0" algn="ctr">
              <a:spcBef>
                <a:spcPts val="400"/>
              </a:spcBef>
              <a:buNone/>
              <a:defRPr sz="120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86" name="Picture Placeholder 10">
            <a:extLst>
              <a:ext uri="{FF2B5EF4-FFF2-40B4-BE49-F238E27FC236}">
                <a16:creationId xmlns:a16="http://schemas.microsoft.com/office/drawing/2014/main" id="{7E1FF4CE-C746-A99C-843F-AEDDE43CDEA1}"/>
              </a:ext>
            </a:extLst>
          </p:cNvPr>
          <p:cNvSpPr>
            <a:spLocks noGrp="1"/>
          </p:cNvSpPr>
          <p:nvPr>
            <p:ph type="pic" sz="quarter" idx="30" hasCustomPrompt="1"/>
          </p:nvPr>
        </p:nvSpPr>
        <p:spPr>
          <a:xfrm>
            <a:off x="6207033" y="4441844"/>
            <a:ext cx="1005840" cy="1005840"/>
          </a:xfrm>
          <a:prstGeom prst="ellipse">
            <a:avLst/>
          </a:prstGeom>
          <a:solidFill>
            <a:srgbClr val="EBEBEB"/>
          </a:solidFill>
          <a:ln w="25400">
            <a:solidFill>
              <a:schemeClr val="accent1"/>
            </a:solidFill>
          </a:ln>
        </p:spPr>
        <p:txBody>
          <a:bodyPr anchor="ctr" anchorCtr="0">
            <a:normAutofit/>
          </a:bodyPr>
          <a:lstStyle>
            <a:lvl1pPr marL="0" indent="0" algn="ctr">
              <a:buNone/>
              <a:defRPr sz="1000" b="0" i="0">
                <a:solidFill>
                  <a:schemeClr val="accent1"/>
                </a:solidFill>
                <a:latin typeface="Libre Franklin" pitchFamily="2" charset="77"/>
              </a:defRPr>
            </a:lvl1pPr>
          </a:lstStyle>
          <a:p>
            <a:r>
              <a:rPr lang="en-US"/>
              <a:t>10</a:t>
            </a:r>
          </a:p>
        </p:txBody>
      </p:sp>
      <p:sp>
        <p:nvSpPr>
          <p:cNvPr id="87" name="Text Placeholder 56">
            <a:extLst>
              <a:ext uri="{FF2B5EF4-FFF2-40B4-BE49-F238E27FC236}">
                <a16:creationId xmlns:a16="http://schemas.microsoft.com/office/drawing/2014/main" id="{FB299873-9A7B-D8AA-CE7D-BC8D5F4604BE}"/>
              </a:ext>
            </a:extLst>
          </p:cNvPr>
          <p:cNvSpPr>
            <a:spLocks noGrp="1"/>
          </p:cNvSpPr>
          <p:nvPr>
            <p:ph type="body" sz="quarter" idx="31" hasCustomPrompt="1"/>
          </p:nvPr>
        </p:nvSpPr>
        <p:spPr>
          <a:xfrm>
            <a:off x="5946429" y="5689347"/>
            <a:ext cx="1527048" cy="448056"/>
          </a:xfrm>
        </p:spPr>
        <p:txBody>
          <a:bodyPr lIns="91440">
            <a:noAutofit/>
          </a:bodyPr>
          <a:lstStyle>
            <a:lvl1pPr marL="0" indent="0" algn="ctr">
              <a:spcBef>
                <a:spcPts val="400"/>
              </a:spcBef>
              <a:buNone/>
              <a:defRPr sz="120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88" name="Picture Placeholder 10">
            <a:extLst>
              <a:ext uri="{FF2B5EF4-FFF2-40B4-BE49-F238E27FC236}">
                <a16:creationId xmlns:a16="http://schemas.microsoft.com/office/drawing/2014/main" id="{6943D181-7FD2-84E6-805D-91835AE2BEE0}"/>
              </a:ext>
            </a:extLst>
          </p:cNvPr>
          <p:cNvSpPr>
            <a:spLocks noGrp="1"/>
          </p:cNvSpPr>
          <p:nvPr>
            <p:ph type="pic" sz="quarter" idx="32" hasCustomPrompt="1"/>
          </p:nvPr>
        </p:nvSpPr>
        <p:spPr>
          <a:xfrm>
            <a:off x="7996644" y="4441844"/>
            <a:ext cx="1005840" cy="1005840"/>
          </a:xfrm>
          <a:prstGeom prst="ellipse">
            <a:avLst/>
          </a:prstGeom>
          <a:solidFill>
            <a:srgbClr val="EBEBEB"/>
          </a:solidFill>
          <a:ln w="25400">
            <a:solidFill>
              <a:schemeClr val="accent1"/>
            </a:solidFill>
          </a:ln>
        </p:spPr>
        <p:txBody>
          <a:bodyPr anchor="ctr" anchorCtr="0">
            <a:normAutofit/>
          </a:bodyPr>
          <a:lstStyle>
            <a:lvl1pPr marL="0" indent="0" algn="ctr">
              <a:buNone/>
              <a:defRPr sz="1000" b="0" i="0">
                <a:solidFill>
                  <a:schemeClr val="accent1"/>
                </a:solidFill>
                <a:latin typeface="Libre Franklin" pitchFamily="2" charset="77"/>
              </a:defRPr>
            </a:lvl1pPr>
          </a:lstStyle>
          <a:p>
            <a:r>
              <a:rPr lang="en-US"/>
              <a:t>11</a:t>
            </a:r>
          </a:p>
        </p:txBody>
      </p:sp>
      <p:sp>
        <p:nvSpPr>
          <p:cNvPr id="89" name="Text Placeholder 56">
            <a:extLst>
              <a:ext uri="{FF2B5EF4-FFF2-40B4-BE49-F238E27FC236}">
                <a16:creationId xmlns:a16="http://schemas.microsoft.com/office/drawing/2014/main" id="{10F535A4-D78C-7163-F745-E058C76AF6EB}"/>
              </a:ext>
            </a:extLst>
          </p:cNvPr>
          <p:cNvSpPr>
            <a:spLocks noGrp="1"/>
          </p:cNvSpPr>
          <p:nvPr>
            <p:ph type="body" sz="quarter" idx="33" hasCustomPrompt="1"/>
          </p:nvPr>
        </p:nvSpPr>
        <p:spPr>
          <a:xfrm>
            <a:off x="7736040" y="5689347"/>
            <a:ext cx="1527048" cy="448056"/>
          </a:xfrm>
        </p:spPr>
        <p:txBody>
          <a:bodyPr lIns="91440">
            <a:noAutofit/>
          </a:bodyPr>
          <a:lstStyle>
            <a:lvl1pPr marL="0" indent="0" algn="ctr">
              <a:spcBef>
                <a:spcPts val="400"/>
              </a:spcBef>
              <a:buNone/>
              <a:defRPr sz="120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90" name="Picture Placeholder 10">
            <a:extLst>
              <a:ext uri="{FF2B5EF4-FFF2-40B4-BE49-F238E27FC236}">
                <a16:creationId xmlns:a16="http://schemas.microsoft.com/office/drawing/2014/main" id="{0E836F92-A44A-4681-3081-FA4E8367C784}"/>
              </a:ext>
            </a:extLst>
          </p:cNvPr>
          <p:cNvSpPr>
            <a:spLocks noGrp="1"/>
          </p:cNvSpPr>
          <p:nvPr>
            <p:ph type="pic" sz="quarter" idx="34" hasCustomPrompt="1"/>
          </p:nvPr>
        </p:nvSpPr>
        <p:spPr>
          <a:xfrm>
            <a:off x="9786255" y="4441844"/>
            <a:ext cx="1005840" cy="1005840"/>
          </a:xfrm>
          <a:prstGeom prst="ellipse">
            <a:avLst/>
          </a:prstGeom>
          <a:solidFill>
            <a:srgbClr val="EBEBEB"/>
          </a:solidFill>
          <a:ln w="25400">
            <a:solidFill>
              <a:schemeClr val="accent1"/>
            </a:solidFill>
          </a:ln>
        </p:spPr>
        <p:txBody>
          <a:bodyPr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sz="1000" b="0" i="0">
                <a:solidFill>
                  <a:schemeClr val="accent1"/>
                </a:solidFill>
                <a:latin typeface="Libre Franklin" pitchFamily="2" charset="77"/>
              </a:defRPr>
            </a:lvl1pPr>
          </a:lstStyle>
          <a:p>
            <a:pPr marL="0" marR="0" lvl="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a:pPr>
            <a:r>
              <a:rPr lang="en-US"/>
              <a:t>12</a:t>
            </a:r>
          </a:p>
        </p:txBody>
      </p:sp>
      <p:sp>
        <p:nvSpPr>
          <p:cNvPr id="91" name="Text Placeholder 56">
            <a:extLst>
              <a:ext uri="{FF2B5EF4-FFF2-40B4-BE49-F238E27FC236}">
                <a16:creationId xmlns:a16="http://schemas.microsoft.com/office/drawing/2014/main" id="{7C56A123-9BEB-5596-628F-DC9D027E46BE}"/>
              </a:ext>
            </a:extLst>
          </p:cNvPr>
          <p:cNvSpPr>
            <a:spLocks noGrp="1"/>
          </p:cNvSpPr>
          <p:nvPr>
            <p:ph type="body" sz="quarter" idx="35" hasCustomPrompt="1"/>
          </p:nvPr>
        </p:nvSpPr>
        <p:spPr>
          <a:xfrm>
            <a:off x="9525651" y="5689347"/>
            <a:ext cx="1527048" cy="448056"/>
          </a:xfrm>
        </p:spPr>
        <p:txBody>
          <a:bodyPr lIns="91440">
            <a:noAutofit/>
          </a:bodyPr>
          <a:lstStyle>
            <a:lvl1pPr marL="0" indent="0" algn="ctr">
              <a:spcBef>
                <a:spcPts val="400"/>
              </a:spcBef>
              <a:buNone/>
              <a:defRPr sz="120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2" name="Slide Number Placeholder 1"/>
          <p:cNvSpPr>
            <a:spLocks noGrp="1"/>
          </p:cNvSpPr>
          <p:nvPr>
            <p:ph type="sldNum" sz="quarter" idx="36"/>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16212149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Title Slide No Photo">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7124EC38-8E18-D047-7512-2F98A7B995AA}"/>
              </a:ext>
            </a:extLst>
          </p:cNvPr>
          <p:cNvPicPr>
            <a:picLocks noChangeAspect="1"/>
          </p:cNvPicPr>
          <p:nvPr userDrawn="1"/>
        </p:nvPicPr>
        <p:blipFill>
          <a:blip r:embed="rId2"/>
          <a:stretch>
            <a:fillRect/>
          </a:stretch>
        </p:blipFill>
        <p:spPr>
          <a:xfrm>
            <a:off x="-34212" y="-29878"/>
            <a:ext cx="12260424" cy="6887878"/>
          </a:xfrm>
          <a:prstGeom prst="rect">
            <a:avLst/>
          </a:prstGeom>
        </p:spPr>
      </p:pic>
      <p:sp>
        <p:nvSpPr>
          <p:cNvPr id="2" name="Title 1">
            <a:extLst>
              <a:ext uri="{FF2B5EF4-FFF2-40B4-BE49-F238E27FC236}">
                <a16:creationId xmlns:a16="http://schemas.microsoft.com/office/drawing/2014/main" id="{2D2E45B9-5A97-B583-D00C-81ECA133BDD4}"/>
              </a:ext>
            </a:extLst>
          </p:cNvPr>
          <p:cNvSpPr>
            <a:spLocks noGrp="1"/>
          </p:cNvSpPr>
          <p:nvPr>
            <p:ph type="title" hasCustomPrompt="1"/>
          </p:nvPr>
        </p:nvSpPr>
        <p:spPr>
          <a:xfrm>
            <a:off x="831850" y="1709738"/>
            <a:ext cx="10442448" cy="2542032"/>
          </a:xfrm>
        </p:spPr>
        <p:txBody>
          <a:bodyPr anchor="b">
            <a:noAutofit/>
          </a:bodyPr>
          <a:lstStyle>
            <a:lvl1pPr algn="ctr">
              <a:defRPr sz="6400">
                <a:solidFill>
                  <a:schemeClr val="bg1"/>
                </a:solidFill>
              </a:defRPr>
            </a:lvl1pPr>
          </a:lstStyle>
          <a:p>
            <a:r>
              <a:rPr lang="en-US"/>
              <a:t>CLICK TO ADD </a:t>
            </a:r>
            <a:br>
              <a:rPr lang="en-US"/>
            </a:br>
            <a:r>
              <a:rPr lang="en-US"/>
              <a:t>SECTION TITLE </a:t>
            </a:r>
            <a:br>
              <a:rPr lang="en-US"/>
            </a:br>
            <a:r>
              <a:rPr lang="en-US"/>
              <a:t>3 LINE MAX</a:t>
            </a:r>
          </a:p>
        </p:txBody>
      </p:sp>
      <p:sp>
        <p:nvSpPr>
          <p:cNvPr id="3" name="Text Placeholder 2">
            <a:extLst>
              <a:ext uri="{FF2B5EF4-FFF2-40B4-BE49-F238E27FC236}">
                <a16:creationId xmlns:a16="http://schemas.microsoft.com/office/drawing/2014/main" id="{2EB254B5-FA94-38CC-46D7-28F4781D9987}"/>
              </a:ext>
            </a:extLst>
          </p:cNvPr>
          <p:cNvSpPr>
            <a:spLocks noGrp="1"/>
          </p:cNvSpPr>
          <p:nvPr>
            <p:ph type="body" idx="1" hasCustomPrompt="1"/>
          </p:nvPr>
        </p:nvSpPr>
        <p:spPr>
          <a:xfrm>
            <a:off x="831850" y="4589463"/>
            <a:ext cx="10515600" cy="594360"/>
          </a:xfrm>
        </p:spPr>
        <p:txBody>
          <a:bodyPr anchor="ctr"/>
          <a:lstStyle>
            <a:lvl1pPr marL="0" indent="0" algn="ctr">
              <a:buNone/>
              <a:defRPr sz="2400" b="0" i="1">
                <a:solidFill>
                  <a:schemeClr val="bg1"/>
                </a:solidFill>
                <a:latin typeface="Libre Franklin"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here to add text or delete</a:t>
            </a:r>
          </a:p>
        </p:txBody>
      </p:sp>
      <p:pic>
        <p:nvPicPr>
          <p:cNvPr id="8" name="Picture 7">
            <a:extLst>
              <a:ext uri="{FF2B5EF4-FFF2-40B4-BE49-F238E27FC236}">
                <a16:creationId xmlns:a16="http://schemas.microsoft.com/office/drawing/2014/main" id="{1B422AD7-66BC-947F-9749-763E53050C52}"/>
              </a:ext>
            </a:extLst>
          </p:cNvPr>
          <p:cNvPicPr>
            <a:picLocks noChangeAspect="1"/>
          </p:cNvPicPr>
          <p:nvPr userDrawn="1"/>
        </p:nvPicPr>
        <p:blipFill>
          <a:blip r:embed="rId3"/>
          <a:srcRect/>
          <a:stretch/>
        </p:blipFill>
        <p:spPr>
          <a:xfrm>
            <a:off x="10220092" y="384583"/>
            <a:ext cx="1438507" cy="469035"/>
          </a:xfrm>
          <a:prstGeom prst="rect">
            <a:avLst/>
          </a:prstGeom>
        </p:spPr>
      </p:pic>
      <p:cxnSp>
        <p:nvCxnSpPr>
          <p:cNvPr id="9" name="Straight Connector 8">
            <a:extLst>
              <a:ext uri="{FF2B5EF4-FFF2-40B4-BE49-F238E27FC236}">
                <a16:creationId xmlns:a16="http://schemas.microsoft.com/office/drawing/2014/main" id="{C795CCBA-7118-F0E0-0E00-92460597ACFF}"/>
              </a:ext>
            </a:extLst>
          </p:cNvPr>
          <p:cNvCxnSpPr>
            <a:cxnSpLocks/>
          </p:cNvCxnSpPr>
          <p:nvPr userDrawn="1"/>
        </p:nvCxnSpPr>
        <p:spPr>
          <a:xfrm>
            <a:off x="767080" y="4403469"/>
            <a:ext cx="104394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0"/>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37330572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Slide Photo Layout">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33899BC7-D9F1-86C1-507D-14974037B1D4}"/>
              </a:ext>
            </a:extLst>
          </p:cNvPr>
          <p:cNvPicPr>
            <a:picLocks noChangeAspect="1"/>
          </p:cNvPicPr>
          <p:nvPr userDrawn="1"/>
        </p:nvPicPr>
        <p:blipFill>
          <a:blip r:embed="rId2">
            <a:alphaModFix amt="10000"/>
          </a:blip>
          <a:stretch>
            <a:fillRect/>
          </a:stretch>
        </p:blipFill>
        <p:spPr>
          <a:xfrm>
            <a:off x="0" y="939799"/>
            <a:ext cx="5309625" cy="4978401"/>
          </a:xfrm>
          <a:prstGeom prst="rect">
            <a:avLst/>
          </a:prstGeom>
        </p:spPr>
      </p:pic>
      <p:sp>
        <p:nvSpPr>
          <p:cNvPr id="9" name="Text Placeholder 1">
            <a:extLst>
              <a:ext uri="{FF2B5EF4-FFF2-40B4-BE49-F238E27FC236}">
                <a16:creationId xmlns:a16="http://schemas.microsoft.com/office/drawing/2014/main" id="{821F4A17-3A98-1A39-7E68-A3497CBCA165}"/>
              </a:ext>
            </a:extLst>
          </p:cNvPr>
          <p:cNvSpPr txBox="1">
            <a:spLocks/>
          </p:cNvSpPr>
          <p:nvPr userDrawn="1"/>
        </p:nvSpPr>
        <p:spPr>
          <a:xfrm>
            <a:off x="533400" y="0"/>
            <a:ext cx="11125200" cy="201879"/>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0" i="0">
              <a:solidFill>
                <a:schemeClr val="bg1"/>
              </a:solidFill>
              <a:latin typeface="Libre Franklin" pitchFamily="2" charset="77"/>
            </a:endParaRPr>
          </a:p>
        </p:txBody>
      </p:sp>
      <p:sp>
        <p:nvSpPr>
          <p:cNvPr id="2" name="Title 1">
            <a:extLst>
              <a:ext uri="{FF2B5EF4-FFF2-40B4-BE49-F238E27FC236}">
                <a16:creationId xmlns:a16="http://schemas.microsoft.com/office/drawing/2014/main" id="{135B6C72-0DD6-56B7-0D02-3B22103D3382}"/>
              </a:ext>
            </a:extLst>
          </p:cNvPr>
          <p:cNvSpPr>
            <a:spLocks noGrp="1"/>
          </p:cNvSpPr>
          <p:nvPr>
            <p:ph type="title" hasCustomPrompt="1"/>
          </p:nvPr>
        </p:nvSpPr>
        <p:spPr>
          <a:xfrm>
            <a:off x="533400" y="1647338"/>
            <a:ext cx="3246120" cy="1481328"/>
          </a:xfrm>
        </p:spPr>
        <p:txBody>
          <a:bodyPr lIns="91440"/>
          <a:lstStyle>
            <a:lvl1pPr>
              <a:defRPr b="1" i="0" cap="all" baseline="0">
                <a:latin typeface="Exo Soft Extra Bold" pitchFamily="2" charset="77"/>
              </a:defRPr>
            </a:lvl1pPr>
          </a:lstStyle>
          <a:p>
            <a:r>
              <a:rPr lang="en-US"/>
              <a:t>SECTION</a:t>
            </a:r>
            <a:br>
              <a:rPr lang="en-US"/>
            </a:br>
            <a:r>
              <a:rPr lang="en-US"/>
              <a:t>TITLE</a:t>
            </a:r>
            <a:br>
              <a:rPr lang="en-US"/>
            </a:br>
            <a:r>
              <a:rPr lang="en-US"/>
              <a:t>3 LINE MAX</a:t>
            </a:r>
          </a:p>
        </p:txBody>
      </p:sp>
      <p:sp>
        <p:nvSpPr>
          <p:cNvPr id="10" name="Picture Placeholder 10">
            <a:extLst>
              <a:ext uri="{FF2B5EF4-FFF2-40B4-BE49-F238E27FC236}">
                <a16:creationId xmlns:a16="http://schemas.microsoft.com/office/drawing/2014/main" id="{69515150-E285-9172-3BB2-CBB11D403F75}"/>
              </a:ext>
            </a:extLst>
          </p:cNvPr>
          <p:cNvSpPr>
            <a:spLocks noGrp="1"/>
          </p:cNvSpPr>
          <p:nvPr>
            <p:ph type="pic" sz="quarter" idx="11"/>
          </p:nvPr>
        </p:nvSpPr>
        <p:spPr>
          <a:xfrm>
            <a:off x="4076700" y="1166051"/>
            <a:ext cx="7581900" cy="5010912"/>
          </a:xfrm>
          <a:prstGeom prst="rect">
            <a:avLst/>
          </a:prstGeom>
          <a:solidFill>
            <a:srgbClr val="EBEBEB"/>
          </a:solidFill>
        </p:spPr>
        <p:txBody>
          <a:bodyPr anchor="ctr" anchorCtr="0"/>
          <a:lstStyle>
            <a:lvl1pPr marL="0" indent="0" algn="ctr">
              <a:buNone/>
              <a:defRPr sz="1800" b="0" i="0">
                <a:solidFill>
                  <a:schemeClr val="accent1"/>
                </a:solidFill>
                <a:latin typeface="Libre Franklin" pitchFamily="2" charset="77"/>
              </a:defRPr>
            </a:lvl1pPr>
          </a:lstStyle>
          <a:p>
            <a:r>
              <a:rPr lang="en-US"/>
              <a:t>Click icon to add picture</a:t>
            </a:r>
          </a:p>
        </p:txBody>
      </p:sp>
      <p:pic>
        <p:nvPicPr>
          <p:cNvPr id="11" name="Picture 10">
            <a:extLst>
              <a:ext uri="{FF2B5EF4-FFF2-40B4-BE49-F238E27FC236}">
                <a16:creationId xmlns:a16="http://schemas.microsoft.com/office/drawing/2014/main" id="{FF95B4C8-952B-A300-670B-84B9428D2456}"/>
              </a:ext>
            </a:extLst>
          </p:cNvPr>
          <p:cNvPicPr>
            <a:picLocks noChangeAspect="1"/>
          </p:cNvPicPr>
          <p:nvPr userDrawn="1"/>
        </p:nvPicPr>
        <p:blipFill>
          <a:blip r:embed="rId3"/>
          <a:srcRect/>
          <a:stretch/>
        </p:blipFill>
        <p:spPr>
          <a:xfrm>
            <a:off x="10220092" y="384583"/>
            <a:ext cx="1438507" cy="469036"/>
          </a:xfrm>
          <a:prstGeom prst="rect">
            <a:avLst/>
          </a:prstGeom>
        </p:spPr>
      </p:pic>
      <p:sp>
        <p:nvSpPr>
          <p:cNvPr id="13" name="Text Placeholder 12">
            <a:extLst>
              <a:ext uri="{FF2B5EF4-FFF2-40B4-BE49-F238E27FC236}">
                <a16:creationId xmlns:a16="http://schemas.microsoft.com/office/drawing/2014/main" id="{5979E07B-20B2-2755-5FDE-E5A1B9C44D22}"/>
              </a:ext>
            </a:extLst>
          </p:cNvPr>
          <p:cNvSpPr>
            <a:spLocks noGrp="1"/>
          </p:cNvSpPr>
          <p:nvPr>
            <p:ph type="body" sz="quarter" idx="12" hasCustomPrompt="1"/>
          </p:nvPr>
        </p:nvSpPr>
        <p:spPr>
          <a:xfrm>
            <a:off x="533400" y="3294063"/>
            <a:ext cx="3154363" cy="511175"/>
          </a:xfrm>
        </p:spPr>
        <p:txBody>
          <a:bodyPr lIns="91440">
            <a:noAutofit/>
          </a:bodyPr>
          <a:lstStyle>
            <a:lvl1pPr marL="0" indent="0">
              <a:buNone/>
              <a:defRPr sz="1600" b="0" i="0">
                <a:solidFill>
                  <a:schemeClr val="tx2"/>
                </a:solidFill>
                <a:latin typeface="Libre Franklin" pitchFamily="2" charset="77"/>
              </a:defRPr>
            </a:lvl1pPr>
          </a:lstStyle>
          <a:p>
            <a:pPr lvl="0"/>
            <a:r>
              <a:rPr lang="en-US"/>
              <a:t>Insert subhead here or delete</a:t>
            </a:r>
          </a:p>
        </p:txBody>
      </p:sp>
      <p:sp>
        <p:nvSpPr>
          <p:cNvPr id="3" name="Slide Number Placeholder 2"/>
          <p:cNvSpPr>
            <a:spLocks noGrp="1"/>
          </p:cNvSpPr>
          <p:nvPr>
            <p:ph type="sldNum" sz="quarter" idx="13"/>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28766429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Text Layout">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DD02765F-3C3E-0E45-71BF-E27B6B2D01B4}"/>
              </a:ext>
            </a:extLst>
          </p:cNvPr>
          <p:cNvPicPr>
            <a:picLocks noChangeAspect="1"/>
          </p:cNvPicPr>
          <p:nvPr userDrawn="1"/>
        </p:nvPicPr>
        <p:blipFill>
          <a:blip r:embed="rId2">
            <a:alphaModFix amt="8000"/>
          </a:blip>
          <a:stretch>
            <a:fillRect/>
          </a:stretch>
        </p:blipFill>
        <p:spPr>
          <a:xfrm>
            <a:off x="0" y="4281"/>
            <a:ext cx="12192000" cy="6849438"/>
          </a:xfrm>
          <a:prstGeom prst="rect">
            <a:avLst/>
          </a:prstGeom>
        </p:spPr>
      </p:pic>
      <p:sp>
        <p:nvSpPr>
          <p:cNvPr id="11" name="Text Placeholder 1">
            <a:extLst>
              <a:ext uri="{FF2B5EF4-FFF2-40B4-BE49-F238E27FC236}">
                <a16:creationId xmlns:a16="http://schemas.microsoft.com/office/drawing/2014/main" id="{DDAFC0AC-032E-0D7F-A160-51FA7B9F1E76}"/>
              </a:ext>
            </a:extLst>
          </p:cNvPr>
          <p:cNvSpPr txBox="1">
            <a:spLocks/>
          </p:cNvSpPr>
          <p:nvPr userDrawn="1"/>
        </p:nvSpPr>
        <p:spPr>
          <a:xfrm>
            <a:off x="533400" y="2"/>
            <a:ext cx="11128248" cy="201879"/>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0" i="0">
              <a:solidFill>
                <a:schemeClr val="bg1"/>
              </a:solidFill>
              <a:latin typeface="Libre Franklin" pitchFamily="2" charset="77"/>
            </a:endParaRPr>
          </a:p>
        </p:txBody>
      </p:sp>
      <p:sp>
        <p:nvSpPr>
          <p:cNvPr id="2" name="Title 1">
            <a:extLst>
              <a:ext uri="{FF2B5EF4-FFF2-40B4-BE49-F238E27FC236}">
                <a16:creationId xmlns:a16="http://schemas.microsoft.com/office/drawing/2014/main" id="{5EF6A6EA-E2EB-FAB0-33A0-004133047CD3}"/>
              </a:ext>
            </a:extLst>
          </p:cNvPr>
          <p:cNvSpPr>
            <a:spLocks noGrp="1"/>
          </p:cNvSpPr>
          <p:nvPr>
            <p:ph type="title" hasCustomPrompt="1"/>
          </p:nvPr>
        </p:nvSpPr>
        <p:spPr>
          <a:xfrm>
            <a:off x="530351" y="1116991"/>
            <a:ext cx="11128248" cy="1124712"/>
          </a:xfrm>
        </p:spPr>
        <p:txBody>
          <a:bodyPr/>
          <a:lstStyle>
            <a:lvl1pPr>
              <a:defRPr cap="all" baseline="0"/>
            </a:lvl1pPr>
          </a:lstStyle>
          <a:p>
            <a:r>
              <a:rPr lang="en-US"/>
              <a:t>CLICK TO ADD TITLE </a:t>
            </a:r>
            <a:br>
              <a:rPr lang="en-US"/>
            </a:br>
            <a:r>
              <a:rPr lang="en-US"/>
              <a:t> TWO LINE MAX</a:t>
            </a:r>
          </a:p>
        </p:txBody>
      </p:sp>
      <p:sp>
        <p:nvSpPr>
          <p:cNvPr id="4" name="Content Placeholder 3">
            <a:extLst>
              <a:ext uri="{FF2B5EF4-FFF2-40B4-BE49-F238E27FC236}">
                <a16:creationId xmlns:a16="http://schemas.microsoft.com/office/drawing/2014/main" id="{D8CC6C85-4605-C742-ADD4-7706951C974A}"/>
              </a:ext>
            </a:extLst>
          </p:cNvPr>
          <p:cNvSpPr>
            <a:spLocks noGrp="1"/>
          </p:cNvSpPr>
          <p:nvPr>
            <p:ph sz="half" idx="2" hasCustomPrompt="1"/>
          </p:nvPr>
        </p:nvSpPr>
        <p:spPr>
          <a:xfrm>
            <a:off x="530351" y="2505075"/>
            <a:ext cx="5321808" cy="3895344"/>
          </a:xfrm>
        </p:spPr>
        <p:txBody>
          <a:bodyPr/>
          <a:lstStyle>
            <a:lvl1pPr marL="342900" indent="-342900">
              <a:buFont typeface="Arial" panose="020B0604020202020204" pitchFamily="34" charset="0"/>
              <a:buChar char="•"/>
              <a:defRPr/>
            </a:lvl1pPr>
          </a:lstStyle>
          <a:p>
            <a:pPr lvl="0"/>
            <a:r>
              <a:rPr lang="en-US"/>
              <a:t>Insert Text Here</a:t>
            </a:r>
          </a:p>
        </p:txBody>
      </p:sp>
      <p:sp>
        <p:nvSpPr>
          <p:cNvPr id="6" name="Content Placeholder 5">
            <a:extLst>
              <a:ext uri="{FF2B5EF4-FFF2-40B4-BE49-F238E27FC236}">
                <a16:creationId xmlns:a16="http://schemas.microsoft.com/office/drawing/2014/main" id="{FA5B9433-2C9F-593D-1B11-483DE298322D}"/>
              </a:ext>
            </a:extLst>
          </p:cNvPr>
          <p:cNvSpPr>
            <a:spLocks noGrp="1"/>
          </p:cNvSpPr>
          <p:nvPr>
            <p:ph sz="quarter" idx="4" hasCustomPrompt="1"/>
          </p:nvPr>
        </p:nvSpPr>
        <p:spPr>
          <a:xfrm>
            <a:off x="6172200" y="2505075"/>
            <a:ext cx="5321808" cy="3895344"/>
          </a:xfrm>
        </p:spPr>
        <p:txBody>
          <a:bodyPr/>
          <a:lstStyle>
            <a:lvl1pPr marL="342900" indent="-342900">
              <a:buFont typeface="Arial" panose="020B0604020202020204" pitchFamily="34" charset="0"/>
              <a:buChar char="•"/>
              <a:defRPr/>
            </a:lvl1pPr>
          </a:lstStyle>
          <a:p>
            <a:pPr lvl="0"/>
            <a:r>
              <a:rPr lang="en-US"/>
              <a:t>Insert Text Here</a:t>
            </a:r>
          </a:p>
        </p:txBody>
      </p:sp>
      <p:pic>
        <p:nvPicPr>
          <p:cNvPr id="12" name="Picture 11">
            <a:extLst>
              <a:ext uri="{FF2B5EF4-FFF2-40B4-BE49-F238E27FC236}">
                <a16:creationId xmlns:a16="http://schemas.microsoft.com/office/drawing/2014/main" id="{00CAFD94-5634-345A-5781-F64283B9AFFC}"/>
              </a:ext>
            </a:extLst>
          </p:cNvPr>
          <p:cNvPicPr>
            <a:picLocks noChangeAspect="1"/>
          </p:cNvPicPr>
          <p:nvPr userDrawn="1"/>
        </p:nvPicPr>
        <p:blipFill>
          <a:blip r:embed="rId3"/>
          <a:srcRect/>
          <a:stretch/>
        </p:blipFill>
        <p:spPr>
          <a:xfrm>
            <a:off x="10220092" y="384583"/>
            <a:ext cx="1438507" cy="469036"/>
          </a:xfrm>
          <a:prstGeom prst="rect">
            <a:avLst/>
          </a:prstGeom>
        </p:spPr>
      </p:pic>
      <p:sp>
        <p:nvSpPr>
          <p:cNvPr id="3" name="Slide Number Placeholder 2"/>
          <p:cNvSpPr>
            <a:spLocks noGrp="1"/>
          </p:cNvSpPr>
          <p:nvPr>
            <p:ph type="sldNum" sz="quarter" idx="10"/>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12051868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Page Text">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DD02765F-3C3E-0E45-71BF-E27B6B2D01B4}"/>
              </a:ext>
            </a:extLst>
          </p:cNvPr>
          <p:cNvPicPr>
            <a:picLocks noChangeAspect="1"/>
          </p:cNvPicPr>
          <p:nvPr userDrawn="1"/>
        </p:nvPicPr>
        <p:blipFill>
          <a:blip r:embed="rId2">
            <a:alphaModFix amt="8000"/>
          </a:blip>
          <a:stretch>
            <a:fillRect/>
          </a:stretch>
        </p:blipFill>
        <p:spPr>
          <a:xfrm>
            <a:off x="0" y="4281"/>
            <a:ext cx="12192000" cy="6849438"/>
          </a:xfrm>
          <a:prstGeom prst="rect">
            <a:avLst/>
          </a:prstGeom>
        </p:spPr>
      </p:pic>
      <p:sp>
        <p:nvSpPr>
          <p:cNvPr id="11" name="Text Placeholder 1">
            <a:extLst>
              <a:ext uri="{FF2B5EF4-FFF2-40B4-BE49-F238E27FC236}">
                <a16:creationId xmlns:a16="http://schemas.microsoft.com/office/drawing/2014/main" id="{DDAFC0AC-032E-0D7F-A160-51FA7B9F1E76}"/>
              </a:ext>
            </a:extLst>
          </p:cNvPr>
          <p:cNvSpPr txBox="1">
            <a:spLocks/>
          </p:cNvSpPr>
          <p:nvPr userDrawn="1"/>
        </p:nvSpPr>
        <p:spPr>
          <a:xfrm>
            <a:off x="533400" y="2"/>
            <a:ext cx="11128248" cy="201879"/>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0" i="0">
              <a:solidFill>
                <a:schemeClr val="bg1"/>
              </a:solidFill>
              <a:latin typeface="Libre Franklin" pitchFamily="2" charset="77"/>
            </a:endParaRPr>
          </a:p>
        </p:txBody>
      </p:sp>
      <p:sp>
        <p:nvSpPr>
          <p:cNvPr id="2" name="Title 1">
            <a:extLst>
              <a:ext uri="{FF2B5EF4-FFF2-40B4-BE49-F238E27FC236}">
                <a16:creationId xmlns:a16="http://schemas.microsoft.com/office/drawing/2014/main" id="{5EF6A6EA-E2EB-FAB0-33A0-004133047CD3}"/>
              </a:ext>
            </a:extLst>
          </p:cNvPr>
          <p:cNvSpPr>
            <a:spLocks noGrp="1"/>
          </p:cNvSpPr>
          <p:nvPr>
            <p:ph type="title" hasCustomPrompt="1"/>
          </p:nvPr>
        </p:nvSpPr>
        <p:spPr>
          <a:xfrm>
            <a:off x="530351" y="1116991"/>
            <a:ext cx="11128248" cy="1124712"/>
          </a:xfrm>
        </p:spPr>
        <p:txBody>
          <a:bodyPr/>
          <a:lstStyle/>
          <a:p>
            <a:r>
              <a:rPr lang="en-US"/>
              <a:t>CLICK TO ADD TITLE </a:t>
            </a:r>
            <a:br>
              <a:rPr lang="en-US"/>
            </a:br>
            <a:r>
              <a:rPr lang="en-US"/>
              <a:t> TWO LINE MAX</a:t>
            </a:r>
          </a:p>
        </p:txBody>
      </p:sp>
      <p:sp>
        <p:nvSpPr>
          <p:cNvPr id="4" name="Content Placeholder 3">
            <a:extLst>
              <a:ext uri="{FF2B5EF4-FFF2-40B4-BE49-F238E27FC236}">
                <a16:creationId xmlns:a16="http://schemas.microsoft.com/office/drawing/2014/main" id="{D8CC6C85-4605-C742-ADD4-7706951C974A}"/>
              </a:ext>
            </a:extLst>
          </p:cNvPr>
          <p:cNvSpPr>
            <a:spLocks noGrp="1"/>
          </p:cNvSpPr>
          <p:nvPr>
            <p:ph sz="half" idx="2" hasCustomPrompt="1"/>
          </p:nvPr>
        </p:nvSpPr>
        <p:spPr>
          <a:xfrm>
            <a:off x="530351" y="2505075"/>
            <a:ext cx="11128248" cy="3886200"/>
          </a:xfrm>
        </p:spPr>
        <p:txBody>
          <a:bodyPr/>
          <a:lstStyle>
            <a:lvl1pPr marL="342900" indent="-342900">
              <a:buFont typeface="Arial" panose="020B0604020202020204" pitchFamily="34" charset="0"/>
              <a:buChar char="•"/>
              <a:defRPr/>
            </a:lvl1pPr>
          </a:lstStyle>
          <a:p>
            <a:pPr lvl="0"/>
            <a:r>
              <a:rPr lang="en-US"/>
              <a:t>Insert Text Here</a:t>
            </a:r>
          </a:p>
        </p:txBody>
      </p:sp>
      <p:pic>
        <p:nvPicPr>
          <p:cNvPr id="12" name="Picture 11">
            <a:extLst>
              <a:ext uri="{FF2B5EF4-FFF2-40B4-BE49-F238E27FC236}">
                <a16:creationId xmlns:a16="http://schemas.microsoft.com/office/drawing/2014/main" id="{00CAFD94-5634-345A-5781-F64283B9AFFC}"/>
              </a:ext>
            </a:extLst>
          </p:cNvPr>
          <p:cNvPicPr>
            <a:picLocks noChangeAspect="1"/>
          </p:cNvPicPr>
          <p:nvPr userDrawn="1"/>
        </p:nvPicPr>
        <p:blipFill>
          <a:blip r:embed="rId3"/>
          <a:srcRect/>
          <a:stretch/>
        </p:blipFill>
        <p:spPr>
          <a:xfrm>
            <a:off x="10220092" y="384583"/>
            <a:ext cx="1438507" cy="469036"/>
          </a:xfrm>
          <a:prstGeom prst="rect">
            <a:avLst/>
          </a:prstGeom>
        </p:spPr>
      </p:pic>
      <p:sp>
        <p:nvSpPr>
          <p:cNvPr id="3" name="Slide Number Placeholder 2"/>
          <p:cNvSpPr>
            <a:spLocks noGrp="1"/>
          </p:cNvSpPr>
          <p:nvPr>
            <p:ph type="sldNum" sz="quarter" idx="10"/>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362571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Full Page Text">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DD02765F-3C3E-0E45-71BF-E27B6B2D01B4}"/>
              </a:ext>
            </a:extLst>
          </p:cNvPr>
          <p:cNvPicPr>
            <a:picLocks noChangeAspect="1"/>
          </p:cNvPicPr>
          <p:nvPr userDrawn="1"/>
        </p:nvPicPr>
        <p:blipFill>
          <a:blip r:embed="rId2">
            <a:alphaModFix amt="8000"/>
          </a:blip>
          <a:stretch>
            <a:fillRect/>
          </a:stretch>
        </p:blipFill>
        <p:spPr>
          <a:xfrm>
            <a:off x="0" y="4281"/>
            <a:ext cx="12192000" cy="6849438"/>
          </a:xfrm>
          <a:prstGeom prst="rect">
            <a:avLst/>
          </a:prstGeom>
        </p:spPr>
      </p:pic>
      <p:sp>
        <p:nvSpPr>
          <p:cNvPr id="11" name="Text Placeholder 1">
            <a:extLst>
              <a:ext uri="{FF2B5EF4-FFF2-40B4-BE49-F238E27FC236}">
                <a16:creationId xmlns:a16="http://schemas.microsoft.com/office/drawing/2014/main" id="{DDAFC0AC-032E-0D7F-A160-51FA7B9F1E76}"/>
              </a:ext>
            </a:extLst>
          </p:cNvPr>
          <p:cNvSpPr txBox="1">
            <a:spLocks/>
          </p:cNvSpPr>
          <p:nvPr userDrawn="1"/>
        </p:nvSpPr>
        <p:spPr>
          <a:xfrm>
            <a:off x="533400" y="2"/>
            <a:ext cx="11128248" cy="201879"/>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0" i="0">
              <a:solidFill>
                <a:schemeClr val="bg1"/>
              </a:solidFill>
              <a:latin typeface="Libre Franklin" pitchFamily="2" charset="77"/>
            </a:endParaRPr>
          </a:p>
        </p:txBody>
      </p:sp>
      <p:sp>
        <p:nvSpPr>
          <p:cNvPr id="2" name="Title 1">
            <a:extLst>
              <a:ext uri="{FF2B5EF4-FFF2-40B4-BE49-F238E27FC236}">
                <a16:creationId xmlns:a16="http://schemas.microsoft.com/office/drawing/2014/main" id="{5EF6A6EA-E2EB-FAB0-33A0-004133047CD3}"/>
              </a:ext>
            </a:extLst>
          </p:cNvPr>
          <p:cNvSpPr>
            <a:spLocks noGrp="1"/>
          </p:cNvSpPr>
          <p:nvPr>
            <p:ph type="title" hasCustomPrompt="1"/>
          </p:nvPr>
        </p:nvSpPr>
        <p:spPr>
          <a:xfrm>
            <a:off x="530351" y="1116991"/>
            <a:ext cx="11128248" cy="1124712"/>
          </a:xfrm>
        </p:spPr>
        <p:txBody>
          <a:bodyPr/>
          <a:lstStyle/>
          <a:p>
            <a:r>
              <a:rPr lang="en-US"/>
              <a:t>CLICK TO ADD TITLE </a:t>
            </a:r>
            <a:br>
              <a:rPr lang="en-US"/>
            </a:br>
            <a:r>
              <a:rPr lang="en-US"/>
              <a:t> TWO LINE MAX</a:t>
            </a:r>
          </a:p>
        </p:txBody>
      </p:sp>
      <p:pic>
        <p:nvPicPr>
          <p:cNvPr id="12" name="Picture 11">
            <a:extLst>
              <a:ext uri="{FF2B5EF4-FFF2-40B4-BE49-F238E27FC236}">
                <a16:creationId xmlns:a16="http://schemas.microsoft.com/office/drawing/2014/main" id="{00CAFD94-5634-345A-5781-F64283B9AFFC}"/>
              </a:ext>
            </a:extLst>
          </p:cNvPr>
          <p:cNvPicPr>
            <a:picLocks noChangeAspect="1"/>
          </p:cNvPicPr>
          <p:nvPr userDrawn="1"/>
        </p:nvPicPr>
        <p:blipFill>
          <a:blip r:embed="rId3"/>
          <a:srcRect/>
          <a:stretch/>
        </p:blipFill>
        <p:spPr>
          <a:xfrm>
            <a:off x="10220092" y="384583"/>
            <a:ext cx="1438507" cy="469036"/>
          </a:xfrm>
          <a:prstGeom prst="rect">
            <a:avLst/>
          </a:prstGeom>
        </p:spPr>
      </p:pic>
      <p:sp>
        <p:nvSpPr>
          <p:cNvPr id="3" name="Slide Number Placeholder 2"/>
          <p:cNvSpPr>
            <a:spLocks noGrp="1"/>
          </p:cNvSpPr>
          <p:nvPr>
            <p:ph type="sldNum" sz="quarter" idx="10"/>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37755645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 Image ">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DD02765F-3C3E-0E45-71BF-E27B6B2D01B4}"/>
              </a:ext>
            </a:extLst>
          </p:cNvPr>
          <p:cNvPicPr>
            <a:picLocks noChangeAspect="1"/>
          </p:cNvPicPr>
          <p:nvPr userDrawn="1"/>
        </p:nvPicPr>
        <p:blipFill>
          <a:blip r:embed="rId2">
            <a:alphaModFix amt="8000"/>
          </a:blip>
          <a:stretch>
            <a:fillRect/>
          </a:stretch>
        </p:blipFill>
        <p:spPr>
          <a:xfrm>
            <a:off x="0" y="4281"/>
            <a:ext cx="12192000" cy="6849438"/>
          </a:xfrm>
          <a:prstGeom prst="rect">
            <a:avLst/>
          </a:prstGeom>
        </p:spPr>
      </p:pic>
      <p:sp>
        <p:nvSpPr>
          <p:cNvPr id="11" name="Text Placeholder 1">
            <a:extLst>
              <a:ext uri="{FF2B5EF4-FFF2-40B4-BE49-F238E27FC236}">
                <a16:creationId xmlns:a16="http://schemas.microsoft.com/office/drawing/2014/main" id="{DDAFC0AC-032E-0D7F-A160-51FA7B9F1E76}"/>
              </a:ext>
            </a:extLst>
          </p:cNvPr>
          <p:cNvSpPr txBox="1">
            <a:spLocks/>
          </p:cNvSpPr>
          <p:nvPr userDrawn="1"/>
        </p:nvSpPr>
        <p:spPr>
          <a:xfrm>
            <a:off x="533400" y="2"/>
            <a:ext cx="11128248" cy="201879"/>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0" i="0">
              <a:solidFill>
                <a:schemeClr val="bg1"/>
              </a:solidFill>
              <a:latin typeface="Libre Franklin" pitchFamily="2" charset="77"/>
            </a:endParaRPr>
          </a:p>
        </p:txBody>
      </p:sp>
      <p:sp>
        <p:nvSpPr>
          <p:cNvPr id="2" name="Title 1">
            <a:extLst>
              <a:ext uri="{FF2B5EF4-FFF2-40B4-BE49-F238E27FC236}">
                <a16:creationId xmlns:a16="http://schemas.microsoft.com/office/drawing/2014/main" id="{5EF6A6EA-E2EB-FAB0-33A0-004133047CD3}"/>
              </a:ext>
            </a:extLst>
          </p:cNvPr>
          <p:cNvSpPr>
            <a:spLocks noGrp="1"/>
          </p:cNvSpPr>
          <p:nvPr>
            <p:ph type="title" hasCustomPrompt="1"/>
          </p:nvPr>
        </p:nvSpPr>
        <p:spPr>
          <a:xfrm>
            <a:off x="530351" y="1116991"/>
            <a:ext cx="5321808" cy="1124712"/>
          </a:xfrm>
        </p:spPr>
        <p:txBody>
          <a:bodyPr/>
          <a:lstStyle/>
          <a:p>
            <a:r>
              <a:rPr lang="en-US"/>
              <a:t>CLICK TO ADD TITLE </a:t>
            </a:r>
            <a:br>
              <a:rPr lang="en-US"/>
            </a:br>
            <a:r>
              <a:rPr lang="en-US"/>
              <a:t> TWO LINE MAX</a:t>
            </a:r>
          </a:p>
        </p:txBody>
      </p:sp>
      <p:sp>
        <p:nvSpPr>
          <p:cNvPr id="4" name="Content Placeholder 3">
            <a:extLst>
              <a:ext uri="{FF2B5EF4-FFF2-40B4-BE49-F238E27FC236}">
                <a16:creationId xmlns:a16="http://schemas.microsoft.com/office/drawing/2014/main" id="{D8CC6C85-4605-C742-ADD4-7706951C974A}"/>
              </a:ext>
            </a:extLst>
          </p:cNvPr>
          <p:cNvSpPr>
            <a:spLocks noGrp="1"/>
          </p:cNvSpPr>
          <p:nvPr>
            <p:ph sz="half" idx="2" hasCustomPrompt="1"/>
          </p:nvPr>
        </p:nvSpPr>
        <p:spPr>
          <a:xfrm>
            <a:off x="530351" y="2417849"/>
            <a:ext cx="5321808" cy="3895344"/>
          </a:xfrm>
        </p:spPr>
        <p:txBody>
          <a:bodyPr/>
          <a:lstStyle>
            <a:lvl1pPr marL="342900" indent="-342900">
              <a:buFont typeface="Arial" panose="020B0604020202020204" pitchFamily="34" charset="0"/>
              <a:buChar char="•"/>
              <a:defRPr/>
            </a:lvl1pPr>
          </a:lstStyle>
          <a:p>
            <a:pPr lvl="0"/>
            <a:r>
              <a:rPr lang="en-US"/>
              <a:t>Insert Text Here</a:t>
            </a:r>
          </a:p>
        </p:txBody>
      </p:sp>
      <p:pic>
        <p:nvPicPr>
          <p:cNvPr id="12" name="Picture 11">
            <a:extLst>
              <a:ext uri="{FF2B5EF4-FFF2-40B4-BE49-F238E27FC236}">
                <a16:creationId xmlns:a16="http://schemas.microsoft.com/office/drawing/2014/main" id="{00CAFD94-5634-345A-5781-F64283B9AFFC}"/>
              </a:ext>
            </a:extLst>
          </p:cNvPr>
          <p:cNvPicPr>
            <a:picLocks noChangeAspect="1"/>
          </p:cNvPicPr>
          <p:nvPr userDrawn="1"/>
        </p:nvPicPr>
        <p:blipFill>
          <a:blip r:embed="rId3"/>
          <a:srcRect/>
          <a:stretch/>
        </p:blipFill>
        <p:spPr>
          <a:xfrm>
            <a:off x="10220092" y="384583"/>
            <a:ext cx="1438507" cy="469036"/>
          </a:xfrm>
          <a:prstGeom prst="rect">
            <a:avLst/>
          </a:prstGeom>
        </p:spPr>
      </p:pic>
      <p:sp>
        <p:nvSpPr>
          <p:cNvPr id="13" name="Picture Placeholder 10">
            <a:extLst>
              <a:ext uri="{FF2B5EF4-FFF2-40B4-BE49-F238E27FC236}">
                <a16:creationId xmlns:a16="http://schemas.microsoft.com/office/drawing/2014/main" id="{77DF0C90-7142-D87D-B9D4-0F1671C372C9}"/>
              </a:ext>
            </a:extLst>
          </p:cNvPr>
          <p:cNvSpPr>
            <a:spLocks noGrp="1"/>
          </p:cNvSpPr>
          <p:nvPr>
            <p:ph type="pic" sz="quarter" idx="11"/>
          </p:nvPr>
        </p:nvSpPr>
        <p:spPr>
          <a:xfrm>
            <a:off x="6096000" y="1036322"/>
            <a:ext cx="5562600" cy="5276871"/>
          </a:xfrm>
          <a:prstGeom prst="rect">
            <a:avLst/>
          </a:prstGeom>
          <a:solidFill>
            <a:srgbClr val="EBEBEB"/>
          </a:solidFill>
        </p:spPr>
        <p:txBody>
          <a:bodyPr anchor="ctr" anchorCtr="0"/>
          <a:lstStyle>
            <a:lvl1pPr marL="0" indent="0" algn="ctr">
              <a:buNone/>
              <a:defRPr sz="1800" b="0" i="0">
                <a:solidFill>
                  <a:schemeClr val="accent1"/>
                </a:solidFill>
                <a:latin typeface="Libre Franklin" pitchFamily="2" charset="77"/>
              </a:defRPr>
            </a:lvl1pPr>
          </a:lstStyle>
          <a:p>
            <a:r>
              <a:rPr lang="en-US"/>
              <a:t>Click icon to add picture</a:t>
            </a:r>
          </a:p>
        </p:txBody>
      </p:sp>
      <p:sp>
        <p:nvSpPr>
          <p:cNvPr id="3" name="Slide Number Placeholder 2"/>
          <p:cNvSpPr>
            <a:spLocks noGrp="1"/>
          </p:cNvSpPr>
          <p:nvPr>
            <p:ph type="sldNum" sz="quarter" idx="12"/>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3336477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22061-0094-E42F-859E-AF67078501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7415FF-EDAD-A462-BD91-B94C995E49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1159B5-3D20-C76C-3DB9-D59BC0F91C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AAE92A-C3F6-E447-851A-5B617764B246}"/>
              </a:ext>
            </a:extLst>
          </p:cNvPr>
          <p:cNvSpPr>
            <a:spLocks noGrp="1"/>
          </p:cNvSpPr>
          <p:nvPr>
            <p:ph type="dt" sz="half" idx="10"/>
          </p:nvPr>
        </p:nvSpPr>
        <p:spPr/>
        <p:txBody>
          <a:bodyPr/>
          <a:lstStyle/>
          <a:p>
            <a:fld id="{E1EC7E66-4EC6-402F-AB5A-ACAB41C43622}" type="datetimeFigureOut">
              <a:rPr lang="en-US" smtClean="0"/>
              <a:t>1/25/2023</a:t>
            </a:fld>
            <a:endParaRPr lang="en-US"/>
          </a:p>
        </p:txBody>
      </p:sp>
      <p:sp>
        <p:nvSpPr>
          <p:cNvPr id="6" name="Footer Placeholder 5">
            <a:extLst>
              <a:ext uri="{FF2B5EF4-FFF2-40B4-BE49-F238E27FC236}">
                <a16:creationId xmlns:a16="http://schemas.microsoft.com/office/drawing/2014/main" id="{5D8B81E5-5C57-63A5-8FE7-0E583B1981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A349FA-7AE1-4CC9-B22D-DFACEC0C42F1}"/>
              </a:ext>
            </a:extLst>
          </p:cNvPr>
          <p:cNvSpPr>
            <a:spLocks noGrp="1"/>
          </p:cNvSpPr>
          <p:nvPr>
            <p:ph type="sldNum" sz="quarter" idx="12"/>
          </p:nvPr>
        </p:nvSpPr>
        <p:spPr/>
        <p:txBody>
          <a:bodyPr/>
          <a:lstStyle/>
          <a:p>
            <a:fld id="{DE454755-50B9-4C8F-B7D0-217EF30B0644}" type="slidenum">
              <a:rPr lang="en-US" smtClean="0"/>
              <a:t>‹#›</a:t>
            </a:fld>
            <a:endParaRPr lang="en-US"/>
          </a:p>
        </p:txBody>
      </p:sp>
    </p:spTree>
    <p:extLst>
      <p:ext uri="{BB962C8B-B14F-4D97-AF65-F5344CB8AC3E}">
        <p14:creationId xmlns:p14="http://schemas.microsoft.com/office/powerpoint/2010/main" val="8326147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ypes of Projects">
    <p:spTree>
      <p:nvGrpSpPr>
        <p:cNvPr id="1" name=""/>
        <p:cNvGrpSpPr/>
        <p:nvPr/>
      </p:nvGrpSpPr>
      <p:grpSpPr>
        <a:xfrm>
          <a:off x="0" y="0"/>
          <a:ext cx="0" cy="0"/>
          <a:chOff x="0" y="0"/>
          <a:chExt cx="0" cy="0"/>
        </a:xfrm>
      </p:grpSpPr>
      <p:pic>
        <p:nvPicPr>
          <p:cNvPr id="40" name="Picture 39" descr="Background pattern&#10;&#10;Description automatically generated">
            <a:extLst>
              <a:ext uri="{FF2B5EF4-FFF2-40B4-BE49-F238E27FC236}">
                <a16:creationId xmlns:a16="http://schemas.microsoft.com/office/drawing/2014/main" id="{768F3C87-A0A2-C680-09BF-38769D29D6C1}"/>
              </a:ext>
            </a:extLst>
          </p:cNvPr>
          <p:cNvPicPr>
            <a:picLocks noChangeAspect="1"/>
          </p:cNvPicPr>
          <p:nvPr userDrawn="1"/>
        </p:nvPicPr>
        <p:blipFill>
          <a:blip r:embed="rId2">
            <a:alphaModFix amt="8000"/>
          </a:blip>
          <a:stretch>
            <a:fillRect/>
          </a:stretch>
        </p:blipFill>
        <p:spPr>
          <a:xfrm>
            <a:off x="0" y="4281"/>
            <a:ext cx="12192000" cy="6849438"/>
          </a:xfrm>
          <a:prstGeom prst="rect">
            <a:avLst/>
          </a:prstGeom>
        </p:spPr>
      </p:pic>
      <p:pic>
        <p:nvPicPr>
          <p:cNvPr id="7" name="Picture 6">
            <a:extLst>
              <a:ext uri="{FF2B5EF4-FFF2-40B4-BE49-F238E27FC236}">
                <a16:creationId xmlns:a16="http://schemas.microsoft.com/office/drawing/2014/main" id="{8A1B5944-C647-9597-9863-94AFFF180D16}"/>
              </a:ext>
            </a:extLst>
          </p:cNvPr>
          <p:cNvPicPr>
            <a:picLocks noChangeAspect="1"/>
          </p:cNvPicPr>
          <p:nvPr userDrawn="1"/>
        </p:nvPicPr>
        <p:blipFill>
          <a:blip r:embed="rId3"/>
          <a:srcRect/>
          <a:stretch/>
        </p:blipFill>
        <p:spPr>
          <a:xfrm>
            <a:off x="10220092" y="384583"/>
            <a:ext cx="1438507" cy="469036"/>
          </a:xfrm>
          <a:prstGeom prst="rect">
            <a:avLst/>
          </a:prstGeom>
        </p:spPr>
      </p:pic>
      <p:sp>
        <p:nvSpPr>
          <p:cNvPr id="41" name="Text Placeholder 1">
            <a:extLst>
              <a:ext uri="{FF2B5EF4-FFF2-40B4-BE49-F238E27FC236}">
                <a16:creationId xmlns:a16="http://schemas.microsoft.com/office/drawing/2014/main" id="{83C655E9-30E9-947E-E931-DD8176C41AEC}"/>
              </a:ext>
            </a:extLst>
          </p:cNvPr>
          <p:cNvSpPr txBox="1">
            <a:spLocks/>
          </p:cNvSpPr>
          <p:nvPr userDrawn="1"/>
        </p:nvSpPr>
        <p:spPr>
          <a:xfrm>
            <a:off x="533400" y="2"/>
            <a:ext cx="11125200" cy="201168"/>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0" i="0">
              <a:solidFill>
                <a:schemeClr val="bg1"/>
              </a:solidFill>
              <a:latin typeface="Libre Franklin" pitchFamily="2" charset="77"/>
            </a:endParaRPr>
          </a:p>
        </p:txBody>
      </p:sp>
      <p:sp>
        <p:nvSpPr>
          <p:cNvPr id="42" name="Text Placeholder 25">
            <a:extLst>
              <a:ext uri="{FF2B5EF4-FFF2-40B4-BE49-F238E27FC236}">
                <a16:creationId xmlns:a16="http://schemas.microsoft.com/office/drawing/2014/main" id="{3DADA8AA-B115-766E-3442-E1566A93BD96}"/>
              </a:ext>
            </a:extLst>
          </p:cNvPr>
          <p:cNvSpPr>
            <a:spLocks noGrp="1"/>
          </p:cNvSpPr>
          <p:nvPr>
            <p:ph type="body" sz="quarter" idx="15" hasCustomPrompt="1"/>
          </p:nvPr>
        </p:nvSpPr>
        <p:spPr>
          <a:xfrm>
            <a:off x="533400" y="1036322"/>
            <a:ext cx="11125200" cy="543533"/>
          </a:xfrm>
          <a:prstGeom prst="rect">
            <a:avLst/>
          </a:prstGeom>
        </p:spPr>
        <p:txBody>
          <a:bodyPr lIns="91440"/>
          <a:lstStyle>
            <a:lvl1pPr marL="0" indent="0" algn="ctr">
              <a:buNone/>
              <a:defRPr sz="3600" b="1" i="0" cap="none" baseline="0">
                <a:solidFill>
                  <a:schemeClr val="accent1"/>
                </a:solidFill>
                <a:latin typeface="Exo Soft Extra Bold" pitchFamily="2" charset="77"/>
              </a:defRPr>
            </a:lvl1pPr>
          </a:lstStyle>
          <a:p>
            <a:r>
              <a:rPr lang="en-US"/>
              <a:t>TYPES OF PROJECTS</a:t>
            </a:r>
          </a:p>
        </p:txBody>
      </p:sp>
      <p:sp>
        <p:nvSpPr>
          <p:cNvPr id="43" name="Text Placeholder 3">
            <a:extLst>
              <a:ext uri="{FF2B5EF4-FFF2-40B4-BE49-F238E27FC236}">
                <a16:creationId xmlns:a16="http://schemas.microsoft.com/office/drawing/2014/main" id="{8EBC1F1E-553E-162B-A4EB-185A123FF98E}"/>
              </a:ext>
            </a:extLst>
          </p:cNvPr>
          <p:cNvSpPr>
            <a:spLocks noGrp="1"/>
          </p:cNvSpPr>
          <p:nvPr>
            <p:ph type="body" sz="quarter" idx="10" hasCustomPrompt="1"/>
          </p:nvPr>
        </p:nvSpPr>
        <p:spPr>
          <a:xfrm>
            <a:off x="524364" y="3141298"/>
            <a:ext cx="3024553" cy="2878502"/>
          </a:xfrm>
          <a:prstGeom prst="rect">
            <a:avLst/>
          </a:prstGeom>
        </p:spPr>
        <p:txBody>
          <a:bodyPr/>
          <a:lstStyle>
            <a:lvl1pPr marL="0" indent="9525">
              <a:buNone/>
              <a:tabLst/>
              <a:defRPr sz="1600" b="0" i="0">
                <a:solidFill>
                  <a:schemeClr val="accent5"/>
                </a:solidFill>
                <a:latin typeface="Libre Franklin" pitchFamily="2" charset="77"/>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insert text here</a:t>
            </a:r>
          </a:p>
        </p:txBody>
      </p:sp>
      <p:sp>
        <p:nvSpPr>
          <p:cNvPr id="44" name="Text Placeholder 3">
            <a:extLst>
              <a:ext uri="{FF2B5EF4-FFF2-40B4-BE49-F238E27FC236}">
                <a16:creationId xmlns:a16="http://schemas.microsoft.com/office/drawing/2014/main" id="{9EB1893E-17B8-A8E2-AA16-92167D690F8C}"/>
              </a:ext>
            </a:extLst>
          </p:cNvPr>
          <p:cNvSpPr>
            <a:spLocks noGrp="1"/>
          </p:cNvSpPr>
          <p:nvPr>
            <p:ph type="body" sz="quarter" idx="11" hasCustomPrompt="1"/>
          </p:nvPr>
        </p:nvSpPr>
        <p:spPr>
          <a:xfrm>
            <a:off x="4333021" y="3141298"/>
            <a:ext cx="3247292" cy="2878502"/>
          </a:xfrm>
          <a:prstGeom prst="rect">
            <a:avLst/>
          </a:prstGeom>
        </p:spPr>
        <p:txBody>
          <a:bodyPr/>
          <a:lstStyle>
            <a:lvl1pPr marL="0" indent="0">
              <a:buNone/>
              <a:defRPr sz="1600" b="0" i="0">
                <a:solidFill>
                  <a:schemeClr val="accent5"/>
                </a:solidFill>
                <a:latin typeface="Libre Franklin" pitchFamily="2" charset="77"/>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insert text here</a:t>
            </a:r>
          </a:p>
        </p:txBody>
      </p:sp>
      <p:sp>
        <p:nvSpPr>
          <p:cNvPr id="45" name="Text Placeholder 3">
            <a:extLst>
              <a:ext uri="{FF2B5EF4-FFF2-40B4-BE49-F238E27FC236}">
                <a16:creationId xmlns:a16="http://schemas.microsoft.com/office/drawing/2014/main" id="{2E221F5E-FC72-BC2A-42D1-471F6FE113B0}"/>
              </a:ext>
            </a:extLst>
          </p:cNvPr>
          <p:cNvSpPr>
            <a:spLocks noGrp="1"/>
          </p:cNvSpPr>
          <p:nvPr>
            <p:ph type="body" sz="quarter" idx="12" hasCustomPrompt="1"/>
          </p:nvPr>
        </p:nvSpPr>
        <p:spPr>
          <a:xfrm>
            <a:off x="8124339" y="3141297"/>
            <a:ext cx="2878017" cy="2878502"/>
          </a:xfrm>
          <a:prstGeom prst="rect">
            <a:avLst/>
          </a:prstGeom>
        </p:spPr>
        <p:txBody>
          <a:bodyPr/>
          <a:lstStyle>
            <a:lvl1pPr marL="0" indent="0">
              <a:buNone/>
              <a:defRPr sz="1600" b="0" i="0">
                <a:solidFill>
                  <a:schemeClr val="accent5"/>
                </a:solidFill>
                <a:latin typeface="Libre Franklin" pitchFamily="2" charset="77"/>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insert text here</a:t>
            </a:r>
          </a:p>
        </p:txBody>
      </p:sp>
      <p:sp>
        <p:nvSpPr>
          <p:cNvPr id="46" name="Text Placeholder 13">
            <a:extLst>
              <a:ext uri="{FF2B5EF4-FFF2-40B4-BE49-F238E27FC236}">
                <a16:creationId xmlns:a16="http://schemas.microsoft.com/office/drawing/2014/main" id="{125D737F-B40B-81F9-EA67-1BB9CF297856}"/>
              </a:ext>
            </a:extLst>
          </p:cNvPr>
          <p:cNvSpPr>
            <a:spLocks noGrp="1"/>
          </p:cNvSpPr>
          <p:nvPr>
            <p:ph type="body" sz="quarter" idx="16" hasCustomPrompt="1"/>
          </p:nvPr>
        </p:nvSpPr>
        <p:spPr>
          <a:xfrm>
            <a:off x="524364" y="2503978"/>
            <a:ext cx="3543300" cy="520576"/>
          </a:xfrm>
          <a:prstGeom prst="rect">
            <a:avLst/>
          </a:prstGeom>
        </p:spPr>
        <p:txBody>
          <a:bodyPr/>
          <a:lstStyle>
            <a:lvl1pPr marL="0" indent="0" algn="l">
              <a:buNone/>
              <a:defRPr sz="3600" b="1" i="0" cap="all" baseline="0">
                <a:solidFill>
                  <a:schemeClr val="accent3"/>
                </a:solidFill>
                <a:latin typeface="Exo Soft Extra Bold" pitchFamily="2" charset="77"/>
              </a:defRPr>
            </a:lvl1pPr>
            <a:lvl2pPr marL="457200" indent="0">
              <a:buNone/>
              <a:defRPr sz="4200" cap="all" baseline="0">
                <a:solidFill>
                  <a:schemeClr val="accent3"/>
                </a:solidFill>
                <a:latin typeface="+mj-lt"/>
              </a:defRPr>
            </a:lvl2pPr>
            <a:lvl3pPr marL="914400" indent="0">
              <a:buNone/>
              <a:defRPr sz="4200" cap="all" baseline="0">
                <a:solidFill>
                  <a:schemeClr val="accent3"/>
                </a:solidFill>
                <a:latin typeface="+mj-lt"/>
              </a:defRPr>
            </a:lvl3pPr>
            <a:lvl4pPr marL="1371600" indent="0">
              <a:buNone/>
              <a:defRPr sz="4200" cap="all" baseline="0">
                <a:solidFill>
                  <a:schemeClr val="accent3"/>
                </a:solidFill>
                <a:latin typeface="+mj-lt"/>
              </a:defRPr>
            </a:lvl4pPr>
            <a:lvl5pPr marL="1828800" indent="0">
              <a:buNone/>
              <a:defRPr sz="4200" cap="all" baseline="0">
                <a:solidFill>
                  <a:schemeClr val="accent3"/>
                </a:solidFill>
                <a:latin typeface="+mj-lt"/>
              </a:defRPr>
            </a:lvl5pPr>
          </a:lstStyle>
          <a:p>
            <a:pPr lvl="0"/>
            <a:r>
              <a:rPr lang="en-US"/>
              <a:t>Type 1.</a:t>
            </a:r>
          </a:p>
        </p:txBody>
      </p:sp>
      <p:sp>
        <p:nvSpPr>
          <p:cNvPr id="47" name="Text Placeholder 13">
            <a:extLst>
              <a:ext uri="{FF2B5EF4-FFF2-40B4-BE49-F238E27FC236}">
                <a16:creationId xmlns:a16="http://schemas.microsoft.com/office/drawing/2014/main" id="{A6819433-54AC-844D-9C2A-2756CB69F397}"/>
              </a:ext>
            </a:extLst>
          </p:cNvPr>
          <p:cNvSpPr>
            <a:spLocks noGrp="1"/>
          </p:cNvSpPr>
          <p:nvPr>
            <p:ph type="body" sz="quarter" idx="18" hasCustomPrompt="1"/>
          </p:nvPr>
        </p:nvSpPr>
        <p:spPr>
          <a:xfrm>
            <a:off x="8124339" y="2503978"/>
            <a:ext cx="3525958" cy="520576"/>
          </a:xfrm>
          <a:prstGeom prst="rect">
            <a:avLst/>
          </a:prstGeom>
        </p:spPr>
        <p:txBody>
          <a:bodyPr/>
          <a:lstStyle>
            <a:lvl1pPr marL="0" indent="0" algn="l">
              <a:buNone/>
              <a:defRPr sz="3600" b="1" i="0" cap="all" baseline="0">
                <a:solidFill>
                  <a:schemeClr val="accent4"/>
                </a:solidFill>
                <a:latin typeface="Exo Soft Extra Bold" pitchFamily="2" charset="77"/>
              </a:defRPr>
            </a:lvl1pPr>
            <a:lvl2pPr marL="457200" indent="0">
              <a:buNone/>
              <a:defRPr sz="4200" cap="all" baseline="0">
                <a:solidFill>
                  <a:schemeClr val="accent3"/>
                </a:solidFill>
                <a:latin typeface="+mj-lt"/>
              </a:defRPr>
            </a:lvl2pPr>
            <a:lvl3pPr marL="914400" indent="0">
              <a:buNone/>
              <a:defRPr sz="4200" cap="all" baseline="0">
                <a:solidFill>
                  <a:schemeClr val="accent3"/>
                </a:solidFill>
                <a:latin typeface="+mj-lt"/>
              </a:defRPr>
            </a:lvl3pPr>
            <a:lvl4pPr marL="1371600" indent="0">
              <a:buNone/>
              <a:defRPr sz="4200" cap="all" baseline="0">
                <a:solidFill>
                  <a:schemeClr val="accent3"/>
                </a:solidFill>
                <a:latin typeface="+mj-lt"/>
              </a:defRPr>
            </a:lvl4pPr>
            <a:lvl5pPr marL="1828800" indent="0">
              <a:buNone/>
              <a:defRPr sz="4200" cap="all" baseline="0">
                <a:solidFill>
                  <a:schemeClr val="accent3"/>
                </a:solidFill>
                <a:latin typeface="+mj-lt"/>
              </a:defRPr>
            </a:lvl5pPr>
          </a:lstStyle>
          <a:p>
            <a:pPr lvl="0"/>
            <a:r>
              <a:rPr lang="en-US"/>
              <a:t>Type 3.</a:t>
            </a:r>
          </a:p>
        </p:txBody>
      </p:sp>
      <p:sp>
        <p:nvSpPr>
          <p:cNvPr id="48" name="Text Placeholder 13">
            <a:extLst>
              <a:ext uri="{FF2B5EF4-FFF2-40B4-BE49-F238E27FC236}">
                <a16:creationId xmlns:a16="http://schemas.microsoft.com/office/drawing/2014/main" id="{85C215A2-30E6-5268-5867-F7B67D1673B6}"/>
              </a:ext>
            </a:extLst>
          </p:cNvPr>
          <p:cNvSpPr>
            <a:spLocks noGrp="1"/>
          </p:cNvSpPr>
          <p:nvPr>
            <p:ph type="body" sz="quarter" idx="19" hasCustomPrompt="1"/>
          </p:nvPr>
        </p:nvSpPr>
        <p:spPr>
          <a:xfrm>
            <a:off x="4333021" y="2503978"/>
            <a:ext cx="3525958" cy="520576"/>
          </a:xfrm>
          <a:prstGeom prst="rect">
            <a:avLst/>
          </a:prstGeom>
        </p:spPr>
        <p:txBody>
          <a:bodyPr/>
          <a:lstStyle>
            <a:lvl1pPr marL="0" indent="0" algn="l">
              <a:buNone/>
              <a:defRPr sz="3600" b="1" i="0" cap="all" baseline="0">
                <a:solidFill>
                  <a:schemeClr val="accent2"/>
                </a:solidFill>
                <a:latin typeface="Exo Soft Extra Bold" pitchFamily="2" charset="77"/>
              </a:defRPr>
            </a:lvl1pPr>
            <a:lvl2pPr marL="457200" indent="0">
              <a:buNone/>
              <a:defRPr sz="4200" cap="all" baseline="0">
                <a:solidFill>
                  <a:schemeClr val="accent3"/>
                </a:solidFill>
                <a:latin typeface="+mj-lt"/>
              </a:defRPr>
            </a:lvl2pPr>
            <a:lvl3pPr marL="914400" indent="0">
              <a:buNone/>
              <a:defRPr sz="4200" cap="all" baseline="0">
                <a:solidFill>
                  <a:schemeClr val="accent3"/>
                </a:solidFill>
                <a:latin typeface="+mj-lt"/>
              </a:defRPr>
            </a:lvl3pPr>
            <a:lvl4pPr marL="1371600" indent="0">
              <a:buNone/>
              <a:defRPr sz="4200" cap="all" baseline="0">
                <a:solidFill>
                  <a:schemeClr val="accent3"/>
                </a:solidFill>
                <a:latin typeface="+mj-lt"/>
              </a:defRPr>
            </a:lvl4pPr>
            <a:lvl5pPr marL="1828800" indent="0">
              <a:buNone/>
              <a:defRPr sz="4200" cap="all" baseline="0">
                <a:solidFill>
                  <a:schemeClr val="accent3"/>
                </a:solidFill>
                <a:latin typeface="+mj-lt"/>
              </a:defRPr>
            </a:lvl5pPr>
          </a:lstStyle>
          <a:p>
            <a:pPr lvl="0"/>
            <a:r>
              <a:rPr lang="en-US"/>
              <a:t>Type 2.</a:t>
            </a:r>
          </a:p>
        </p:txBody>
      </p:sp>
      <p:sp>
        <p:nvSpPr>
          <p:cNvPr id="2" name="Slide Number Placeholder 1"/>
          <p:cNvSpPr>
            <a:spLocks noGrp="1"/>
          </p:cNvSpPr>
          <p:nvPr>
            <p:ph type="sldNum" sz="quarter" idx="20"/>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15166997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oals Layout">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1F16B723-8A8B-D0CC-A8A7-8FC26DCB48B5}"/>
              </a:ext>
            </a:extLst>
          </p:cNvPr>
          <p:cNvSpPr txBox="1">
            <a:spLocks/>
          </p:cNvSpPr>
          <p:nvPr userDrawn="1"/>
        </p:nvSpPr>
        <p:spPr>
          <a:xfrm>
            <a:off x="533400" y="0"/>
            <a:ext cx="11125200" cy="201879"/>
          </a:xfrm>
          <a:prstGeom prst="rect">
            <a:avLst/>
          </a:prstGeom>
          <a:solidFill>
            <a:schemeClr val="accent5"/>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0" i="0">
              <a:solidFill>
                <a:schemeClr val="bg1"/>
              </a:solidFill>
              <a:latin typeface="Libre Franklin" pitchFamily="2" charset="77"/>
            </a:endParaRPr>
          </a:p>
        </p:txBody>
      </p:sp>
      <p:sp>
        <p:nvSpPr>
          <p:cNvPr id="2" name="Title 1">
            <a:extLst>
              <a:ext uri="{FF2B5EF4-FFF2-40B4-BE49-F238E27FC236}">
                <a16:creationId xmlns:a16="http://schemas.microsoft.com/office/drawing/2014/main" id="{5EF6A6EA-E2EB-FAB0-33A0-004133047CD3}"/>
              </a:ext>
            </a:extLst>
          </p:cNvPr>
          <p:cNvSpPr>
            <a:spLocks noGrp="1"/>
          </p:cNvSpPr>
          <p:nvPr>
            <p:ph type="title" hasCustomPrompt="1"/>
          </p:nvPr>
        </p:nvSpPr>
        <p:spPr>
          <a:xfrm>
            <a:off x="4078223" y="1603538"/>
            <a:ext cx="7580376" cy="539496"/>
          </a:xfrm>
        </p:spPr>
        <p:txBody>
          <a:bodyPr>
            <a:noAutofit/>
          </a:bodyPr>
          <a:lstStyle>
            <a:lvl1pPr>
              <a:defRPr cap="all" baseline="0"/>
            </a:lvl1pPr>
          </a:lstStyle>
          <a:p>
            <a:r>
              <a:rPr lang="en-US"/>
              <a:t>goals</a:t>
            </a:r>
          </a:p>
        </p:txBody>
      </p:sp>
      <p:sp>
        <p:nvSpPr>
          <p:cNvPr id="6" name="Content Placeholder 5">
            <a:extLst>
              <a:ext uri="{FF2B5EF4-FFF2-40B4-BE49-F238E27FC236}">
                <a16:creationId xmlns:a16="http://schemas.microsoft.com/office/drawing/2014/main" id="{FA5B9433-2C9F-593D-1B11-483DE298322D}"/>
              </a:ext>
            </a:extLst>
          </p:cNvPr>
          <p:cNvSpPr>
            <a:spLocks noGrp="1"/>
          </p:cNvSpPr>
          <p:nvPr>
            <p:ph sz="quarter" idx="4" hasCustomPrompt="1"/>
          </p:nvPr>
        </p:nvSpPr>
        <p:spPr>
          <a:xfrm>
            <a:off x="4078223" y="2505075"/>
            <a:ext cx="7415785" cy="2377821"/>
          </a:xfrm>
        </p:spPr>
        <p:txBody>
          <a:bodyPr/>
          <a:lstStyle>
            <a:lvl1pPr marL="342900" indent="-342900">
              <a:buFont typeface="Arial" panose="020B0604020202020204" pitchFamily="34" charset="0"/>
              <a:buChar char="•"/>
              <a:defRPr/>
            </a:lvl1pPr>
          </a:lstStyle>
          <a:p>
            <a:pPr lvl="0"/>
            <a:r>
              <a:rPr lang="en-US"/>
              <a:t>Insert Text Here</a:t>
            </a:r>
          </a:p>
        </p:txBody>
      </p:sp>
      <p:pic>
        <p:nvPicPr>
          <p:cNvPr id="12" name="Picture 11">
            <a:extLst>
              <a:ext uri="{FF2B5EF4-FFF2-40B4-BE49-F238E27FC236}">
                <a16:creationId xmlns:a16="http://schemas.microsoft.com/office/drawing/2014/main" id="{00CAFD94-5634-345A-5781-F64283B9AFFC}"/>
              </a:ext>
            </a:extLst>
          </p:cNvPr>
          <p:cNvPicPr>
            <a:picLocks noChangeAspect="1"/>
          </p:cNvPicPr>
          <p:nvPr userDrawn="1"/>
        </p:nvPicPr>
        <p:blipFill>
          <a:blip r:embed="rId2"/>
          <a:srcRect/>
          <a:stretch/>
        </p:blipFill>
        <p:spPr>
          <a:xfrm>
            <a:off x="10220092" y="384583"/>
            <a:ext cx="1438507" cy="469036"/>
          </a:xfrm>
          <a:prstGeom prst="rect">
            <a:avLst/>
          </a:prstGeom>
        </p:spPr>
      </p:pic>
      <p:sp>
        <p:nvSpPr>
          <p:cNvPr id="8" name="Rectangle 7">
            <a:extLst>
              <a:ext uri="{FF2B5EF4-FFF2-40B4-BE49-F238E27FC236}">
                <a16:creationId xmlns:a16="http://schemas.microsoft.com/office/drawing/2014/main" id="{50A789E3-08C9-5D1F-DEAF-A4D3AD1ACDE2}"/>
              </a:ext>
            </a:extLst>
          </p:cNvPr>
          <p:cNvSpPr/>
          <p:nvPr userDrawn="1"/>
        </p:nvSpPr>
        <p:spPr>
          <a:xfrm>
            <a:off x="533400" y="1600200"/>
            <a:ext cx="3279843" cy="328269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ibre Franklin" pitchFamily="2" charset="77"/>
            </a:endParaRPr>
          </a:p>
        </p:txBody>
      </p:sp>
      <p:sp>
        <p:nvSpPr>
          <p:cNvPr id="9" name="Rectangle 8">
            <a:extLst>
              <a:ext uri="{FF2B5EF4-FFF2-40B4-BE49-F238E27FC236}">
                <a16:creationId xmlns:a16="http://schemas.microsoft.com/office/drawing/2014/main" id="{6C0FB359-C7ED-3837-2F99-BD205C93A74D}"/>
              </a:ext>
            </a:extLst>
          </p:cNvPr>
          <p:cNvSpPr/>
          <p:nvPr userDrawn="1"/>
        </p:nvSpPr>
        <p:spPr>
          <a:xfrm>
            <a:off x="1" y="1600200"/>
            <a:ext cx="533400" cy="3282696"/>
          </a:xfrm>
          <a:prstGeom prst="rect">
            <a:avLst/>
          </a:prstGeom>
          <a:solidFill>
            <a:schemeClr val="accent5">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ibre Franklin" pitchFamily="2" charset="77"/>
            </a:endParaRPr>
          </a:p>
        </p:txBody>
      </p:sp>
      <p:sp>
        <p:nvSpPr>
          <p:cNvPr id="14" name="Rectangle 13">
            <a:extLst>
              <a:ext uri="{FF2B5EF4-FFF2-40B4-BE49-F238E27FC236}">
                <a16:creationId xmlns:a16="http://schemas.microsoft.com/office/drawing/2014/main" id="{BC4D1649-34A4-FC1F-D309-06E1817CB7F9}"/>
              </a:ext>
            </a:extLst>
          </p:cNvPr>
          <p:cNvSpPr/>
          <p:nvPr userDrawn="1"/>
        </p:nvSpPr>
        <p:spPr>
          <a:xfrm rot="10800000">
            <a:off x="6680719" y="1430695"/>
            <a:ext cx="5511282" cy="5427306"/>
          </a:xfrm>
          <a:prstGeom prst="rect">
            <a:avLst/>
          </a:prstGeom>
          <a:blipFill dpi="0" rotWithShape="0">
            <a:blip r:embed="rId3">
              <a:alphaModFix amt="10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21177077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trategy">
    <p:spTree>
      <p:nvGrpSpPr>
        <p:cNvPr id="1" name=""/>
        <p:cNvGrpSpPr/>
        <p:nvPr/>
      </p:nvGrpSpPr>
      <p:grpSpPr>
        <a:xfrm>
          <a:off x="0" y="0"/>
          <a:ext cx="0" cy="0"/>
          <a:chOff x="0" y="0"/>
          <a:chExt cx="0" cy="0"/>
        </a:xfrm>
      </p:grpSpPr>
      <p:sp>
        <p:nvSpPr>
          <p:cNvPr id="18" name="Text Placeholder 1">
            <a:extLst>
              <a:ext uri="{FF2B5EF4-FFF2-40B4-BE49-F238E27FC236}">
                <a16:creationId xmlns:a16="http://schemas.microsoft.com/office/drawing/2014/main" id="{48FFBC8B-D526-F59E-EC60-9065B98D0D1E}"/>
              </a:ext>
            </a:extLst>
          </p:cNvPr>
          <p:cNvSpPr txBox="1">
            <a:spLocks/>
          </p:cNvSpPr>
          <p:nvPr userDrawn="1"/>
        </p:nvSpPr>
        <p:spPr>
          <a:xfrm>
            <a:off x="533400" y="0"/>
            <a:ext cx="11125200" cy="201879"/>
          </a:xfrm>
          <a:prstGeom prst="rect">
            <a:avLst/>
          </a:prstGeom>
          <a:solidFill>
            <a:schemeClr val="accent3"/>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0" i="0">
              <a:solidFill>
                <a:schemeClr val="bg1"/>
              </a:solidFill>
              <a:latin typeface="Libre Franklin" pitchFamily="2" charset="77"/>
            </a:endParaRPr>
          </a:p>
        </p:txBody>
      </p:sp>
      <p:sp>
        <p:nvSpPr>
          <p:cNvPr id="2" name="Title 1">
            <a:extLst>
              <a:ext uri="{FF2B5EF4-FFF2-40B4-BE49-F238E27FC236}">
                <a16:creationId xmlns:a16="http://schemas.microsoft.com/office/drawing/2014/main" id="{5EF6A6EA-E2EB-FAB0-33A0-004133047CD3}"/>
              </a:ext>
            </a:extLst>
          </p:cNvPr>
          <p:cNvSpPr>
            <a:spLocks noGrp="1"/>
          </p:cNvSpPr>
          <p:nvPr>
            <p:ph type="title" hasCustomPrompt="1"/>
          </p:nvPr>
        </p:nvSpPr>
        <p:spPr>
          <a:xfrm>
            <a:off x="4078223" y="1603538"/>
            <a:ext cx="7580376" cy="539496"/>
          </a:xfrm>
        </p:spPr>
        <p:txBody>
          <a:bodyPr>
            <a:noAutofit/>
          </a:bodyPr>
          <a:lstStyle>
            <a:lvl1pPr>
              <a:defRPr cap="all" baseline="0"/>
            </a:lvl1pPr>
          </a:lstStyle>
          <a:p>
            <a:r>
              <a:rPr lang="en-US"/>
              <a:t>strategy</a:t>
            </a:r>
          </a:p>
        </p:txBody>
      </p:sp>
      <p:sp>
        <p:nvSpPr>
          <p:cNvPr id="6" name="Content Placeholder 5">
            <a:extLst>
              <a:ext uri="{FF2B5EF4-FFF2-40B4-BE49-F238E27FC236}">
                <a16:creationId xmlns:a16="http://schemas.microsoft.com/office/drawing/2014/main" id="{FA5B9433-2C9F-593D-1B11-483DE298322D}"/>
              </a:ext>
            </a:extLst>
          </p:cNvPr>
          <p:cNvSpPr>
            <a:spLocks noGrp="1"/>
          </p:cNvSpPr>
          <p:nvPr>
            <p:ph sz="quarter" idx="4" hasCustomPrompt="1"/>
          </p:nvPr>
        </p:nvSpPr>
        <p:spPr>
          <a:xfrm>
            <a:off x="4078223" y="2505075"/>
            <a:ext cx="7415785" cy="2377821"/>
          </a:xfrm>
        </p:spPr>
        <p:txBody>
          <a:bodyPr/>
          <a:lstStyle>
            <a:lvl1pPr marL="342900" indent="-342900">
              <a:buFont typeface="Arial" panose="020B0604020202020204" pitchFamily="34" charset="0"/>
              <a:buChar char="•"/>
              <a:defRPr/>
            </a:lvl1pPr>
          </a:lstStyle>
          <a:p>
            <a:pPr lvl="0"/>
            <a:r>
              <a:rPr lang="en-US"/>
              <a:t>Insert Text Here</a:t>
            </a:r>
          </a:p>
        </p:txBody>
      </p:sp>
      <p:pic>
        <p:nvPicPr>
          <p:cNvPr id="12" name="Picture 11">
            <a:extLst>
              <a:ext uri="{FF2B5EF4-FFF2-40B4-BE49-F238E27FC236}">
                <a16:creationId xmlns:a16="http://schemas.microsoft.com/office/drawing/2014/main" id="{00CAFD94-5634-345A-5781-F64283B9AFFC}"/>
              </a:ext>
            </a:extLst>
          </p:cNvPr>
          <p:cNvPicPr>
            <a:picLocks noChangeAspect="1"/>
          </p:cNvPicPr>
          <p:nvPr userDrawn="1"/>
        </p:nvPicPr>
        <p:blipFill>
          <a:blip r:embed="rId2"/>
          <a:srcRect/>
          <a:stretch/>
        </p:blipFill>
        <p:spPr>
          <a:xfrm>
            <a:off x="10220092" y="384583"/>
            <a:ext cx="1438507" cy="469036"/>
          </a:xfrm>
          <a:prstGeom prst="rect">
            <a:avLst/>
          </a:prstGeom>
        </p:spPr>
      </p:pic>
      <p:sp>
        <p:nvSpPr>
          <p:cNvPr id="19" name="Rectangle 18">
            <a:extLst>
              <a:ext uri="{FF2B5EF4-FFF2-40B4-BE49-F238E27FC236}">
                <a16:creationId xmlns:a16="http://schemas.microsoft.com/office/drawing/2014/main" id="{6BA434F9-0020-E0FB-6DF1-13AFFDB313F8}"/>
              </a:ext>
            </a:extLst>
          </p:cNvPr>
          <p:cNvSpPr/>
          <p:nvPr userDrawn="1"/>
        </p:nvSpPr>
        <p:spPr>
          <a:xfrm>
            <a:off x="533400" y="1600200"/>
            <a:ext cx="3279843" cy="3282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ibre Franklin" pitchFamily="2" charset="77"/>
            </a:endParaRPr>
          </a:p>
        </p:txBody>
      </p:sp>
      <p:sp>
        <p:nvSpPr>
          <p:cNvPr id="20" name="Rectangle 19">
            <a:extLst>
              <a:ext uri="{FF2B5EF4-FFF2-40B4-BE49-F238E27FC236}">
                <a16:creationId xmlns:a16="http://schemas.microsoft.com/office/drawing/2014/main" id="{D8A0C279-5EA1-17EF-CF48-51A0BA5028D4}"/>
              </a:ext>
            </a:extLst>
          </p:cNvPr>
          <p:cNvSpPr/>
          <p:nvPr userDrawn="1"/>
        </p:nvSpPr>
        <p:spPr>
          <a:xfrm>
            <a:off x="1" y="1600200"/>
            <a:ext cx="533400" cy="3282696"/>
          </a:xfrm>
          <a:prstGeom prst="rect">
            <a:avLst/>
          </a:prstGeom>
          <a:solidFill>
            <a:schemeClr val="accent3">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ibre Franklin" pitchFamily="2" charset="77"/>
            </a:endParaRPr>
          </a:p>
        </p:txBody>
      </p:sp>
      <p:sp>
        <p:nvSpPr>
          <p:cNvPr id="21" name="Rectangle 20">
            <a:extLst>
              <a:ext uri="{FF2B5EF4-FFF2-40B4-BE49-F238E27FC236}">
                <a16:creationId xmlns:a16="http://schemas.microsoft.com/office/drawing/2014/main" id="{E2C7A7E5-B7E0-B793-6F02-81866A0ABFDB}"/>
              </a:ext>
            </a:extLst>
          </p:cNvPr>
          <p:cNvSpPr/>
          <p:nvPr userDrawn="1"/>
        </p:nvSpPr>
        <p:spPr>
          <a:xfrm>
            <a:off x="5887845" y="259650"/>
            <a:ext cx="6304156" cy="6598350"/>
          </a:xfrm>
          <a:prstGeom prst="rect">
            <a:avLst/>
          </a:prstGeom>
          <a:blipFill dpi="0" rotWithShape="1">
            <a:blip r:embed="rId3">
              <a:alphaModFix amt="10000"/>
            </a:blip>
            <a:srcRect/>
            <a:stretch>
              <a:fillRect l="36682" t="25748" r="-36682" b="-2574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39551124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s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6A6EA-E2EB-FAB0-33A0-004133047CD3}"/>
              </a:ext>
            </a:extLst>
          </p:cNvPr>
          <p:cNvSpPr>
            <a:spLocks noGrp="1"/>
          </p:cNvSpPr>
          <p:nvPr>
            <p:ph type="title" hasCustomPrompt="1"/>
          </p:nvPr>
        </p:nvSpPr>
        <p:spPr>
          <a:xfrm>
            <a:off x="4078223" y="1603538"/>
            <a:ext cx="7580376" cy="539496"/>
          </a:xfrm>
        </p:spPr>
        <p:txBody>
          <a:bodyPr>
            <a:noAutofit/>
          </a:bodyPr>
          <a:lstStyle>
            <a:lvl1pPr>
              <a:defRPr cap="all" baseline="0"/>
            </a:lvl1pPr>
          </a:lstStyle>
          <a:p>
            <a:r>
              <a:rPr lang="en-US"/>
              <a:t>insight</a:t>
            </a:r>
          </a:p>
        </p:txBody>
      </p:sp>
      <p:sp>
        <p:nvSpPr>
          <p:cNvPr id="6" name="Content Placeholder 5">
            <a:extLst>
              <a:ext uri="{FF2B5EF4-FFF2-40B4-BE49-F238E27FC236}">
                <a16:creationId xmlns:a16="http://schemas.microsoft.com/office/drawing/2014/main" id="{FA5B9433-2C9F-593D-1B11-483DE298322D}"/>
              </a:ext>
            </a:extLst>
          </p:cNvPr>
          <p:cNvSpPr>
            <a:spLocks noGrp="1"/>
          </p:cNvSpPr>
          <p:nvPr>
            <p:ph sz="quarter" idx="4" hasCustomPrompt="1"/>
          </p:nvPr>
        </p:nvSpPr>
        <p:spPr>
          <a:xfrm>
            <a:off x="4078223" y="2505075"/>
            <a:ext cx="7415785" cy="2377821"/>
          </a:xfrm>
        </p:spPr>
        <p:txBody>
          <a:bodyPr/>
          <a:lstStyle>
            <a:lvl1pPr marL="342900" indent="-342900">
              <a:buFont typeface="Arial" panose="020B0604020202020204" pitchFamily="34" charset="0"/>
              <a:buChar char="•"/>
              <a:defRPr/>
            </a:lvl1pPr>
          </a:lstStyle>
          <a:p>
            <a:pPr lvl="0"/>
            <a:r>
              <a:rPr lang="en-US"/>
              <a:t>Insert Text Here</a:t>
            </a:r>
          </a:p>
        </p:txBody>
      </p:sp>
      <p:pic>
        <p:nvPicPr>
          <p:cNvPr id="12" name="Picture 11">
            <a:extLst>
              <a:ext uri="{FF2B5EF4-FFF2-40B4-BE49-F238E27FC236}">
                <a16:creationId xmlns:a16="http://schemas.microsoft.com/office/drawing/2014/main" id="{00CAFD94-5634-345A-5781-F64283B9AFFC}"/>
              </a:ext>
            </a:extLst>
          </p:cNvPr>
          <p:cNvPicPr>
            <a:picLocks noChangeAspect="1"/>
          </p:cNvPicPr>
          <p:nvPr userDrawn="1"/>
        </p:nvPicPr>
        <p:blipFill>
          <a:blip r:embed="rId2"/>
          <a:srcRect/>
          <a:stretch/>
        </p:blipFill>
        <p:spPr>
          <a:xfrm>
            <a:off x="10220092" y="384583"/>
            <a:ext cx="1438507" cy="469036"/>
          </a:xfrm>
          <a:prstGeom prst="rect">
            <a:avLst/>
          </a:prstGeom>
        </p:spPr>
      </p:pic>
      <p:sp>
        <p:nvSpPr>
          <p:cNvPr id="9" name="Rectangle 8">
            <a:extLst>
              <a:ext uri="{FF2B5EF4-FFF2-40B4-BE49-F238E27FC236}">
                <a16:creationId xmlns:a16="http://schemas.microsoft.com/office/drawing/2014/main" id="{0044460F-CD24-0DC9-D11F-4B6101461F88}"/>
              </a:ext>
            </a:extLst>
          </p:cNvPr>
          <p:cNvSpPr/>
          <p:nvPr userDrawn="1"/>
        </p:nvSpPr>
        <p:spPr>
          <a:xfrm>
            <a:off x="533400" y="1600200"/>
            <a:ext cx="3279843" cy="3282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ibre Franklin" pitchFamily="2" charset="77"/>
            </a:endParaRPr>
          </a:p>
        </p:txBody>
      </p:sp>
      <p:sp>
        <p:nvSpPr>
          <p:cNvPr id="10" name="Text Placeholder 1">
            <a:extLst>
              <a:ext uri="{FF2B5EF4-FFF2-40B4-BE49-F238E27FC236}">
                <a16:creationId xmlns:a16="http://schemas.microsoft.com/office/drawing/2014/main" id="{E580EB34-DCE8-52A7-1BE5-E60D0CE31450}"/>
              </a:ext>
            </a:extLst>
          </p:cNvPr>
          <p:cNvSpPr txBox="1">
            <a:spLocks/>
          </p:cNvSpPr>
          <p:nvPr userDrawn="1"/>
        </p:nvSpPr>
        <p:spPr>
          <a:xfrm>
            <a:off x="533400" y="0"/>
            <a:ext cx="11125200" cy="201879"/>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0" i="0">
              <a:solidFill>
                <a:schemeClr val="bg1"/>
              </a:solidFill>
              <a:latin typeface="Libre Franklin" pitchFamily="2" charset="77"/>
            </a:endParaRPr>
          </a:p>
        </p:txBody>
      </p:sp>
      <p:sp>
        <p:nvSpPr>
          <p:cNvPr id="11" name="Rectangle 10">
            <a:extLst>
              <a:ext uri="{FF2B5EF4-FFF2-40B4-BE49-F238E27FC236}">
                <a16:creationId xmlns:a16="http://schemas.microsoft.com/office/drawing/2014/main" id="{7AFF88D3-8D3A-C883-5441-657DB8399034}"/>
              </a:ext>
            </a:extLst>
          </p:cNvPr>
          <p:cNvSpPr/>
          <p:nvPr userDrawn="1"/>
        </p:nvSpPr>
        <p:spPr>
          <a:xfrm>
            <a:off x="1" y="1600200"/>
            <a:ext cx="533400" cy="3282696"/>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ibre Franklin" pitchFamily="2" charset="77"/>
            </a:endParaRPr>
          </a:p>
        </p:txBody>
      </p:sp>
      <p:sp>
        <p:nvSpPr>
          <p:cNvPr id="13" name="Rectangle 12">
            <a:extLst>
              <a:ext uri="{FF2B5EF4-FFF2-40B4-BE49-F238E27FC236}">
                <a16:creationId xmlns:a16="http://schemas.microsoft.com/office/drawing/2014/main" id="{6D256DD4-23F2-8684-CE51-2D0E8F9E169E}"/>
              </a:ext>
            </a:extLst>
          </p:cNvPr>
          <p:cNvSpPr/>
          <p:nvPr userDrawn="1"/>
        </p:nvSpPr>
        <p:spPr>
          <a:xfrm>
            <a:off x="5887845" y="259650"/>
            <a:ext cx="6304156" cy="6598350"/>
          </a:xfrm>
          <a:prstGeom prst="rect">
            <a:avLst/>
          </a:prstGeom>
          <a:blipFill dpi="0" rotWithShape="1">
            <a:blip r:embed="rId3">
              <a:alphaModFix amt="10000"/>
            </a:blip>
            <a:srcRect/>
            <a:stretch>
              <a:fillRect l="19383" t="5598" r="-19383" b="-559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13476710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essaging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6A6EA-E2EB-FAB0-33A0-004133047CD3}"/>
              </a:ext>
            </a:extLst>
          </p:cNvPr>
          <p:cNvSpPr>
            <a:spLocks noGrp="1"/>
          </p:cNvSpPr>
          <p:nvPr>
            <p:ph type="title" hasCustomPrompt="1"/>
          </p:nvPr>
        </p:nvSpPr>
        <p:spPr>
          <a:xfrm>
            <a:off x="4078223" y="1603538"/>
            <a:ext cx="7580376" cy="539496"/>
          </a:xfrm>
        </p:spPr>
        <p:txBody>
          <a:bodyPr>
            <a:noAutofit/>
          </a:bodyPr>
          <a:lstStyle>
            <a:lvl1pPr>
              <a:defRPr cap="all" baseline="0"/>
            </a:lvl1pPr>
          </a:lstStyle>
          <a:p>
            <a:r>
              <a:rPr lang="en-US"/>
              <a:t>Strategy + messaging</a:t>
            </a:r>
          </a:p>
        </p:txBody>
      </p:sp>
      <p:sp>
        <p:nvSpPr>
          <p:cNvPr id="6" name="Content Placeholder 5">
            <a:extLst>
              <a:ext uri="{FF2B5EF4-FFF2-40B4-BE49-F238E27FC236}">
                <a16:creationId xmlns:a16="http://schemas.microsoft.com/office/drawing/2014/main" id="{FA5B9433-2C9F-593D-1B11-483DE298322D}"/>
              </a:ext>
            </a:extLst>
          </p:cNvPr>
          <p:cNvSpPr>
            <a:spLocks noGrp="1"/>
          </p:cNvSpPr>
          <p:nvPr>
            <p:ph sz="quarter" idx="4" hasCustomPrompt="1"/>
          </p:nvPr>
        </p:nvSpPr>
        <p:spPr>
          <a:xfrm>
            <a:off x="4078223" y="2505075"/>
            <a:ext cx="7415785" cy="2377821"/>
          </a:xfrm>
        </p:spPr>
        <p:txBody>
          <a:bodyPr/>
          <a:lstStyle>
            <a:lvl1pPr marL="342900" indent="-342900">
              <a:buFont typeface="Arial" panose="020B0604020202020204" pitchFamily="34" charset="0"/>
              <a:buChar char="•"/>
              <a:defRPr/>
            </a:lvl1pPr>
          </a:lstStyle>
          <a:p>
            <a:pPr lvl="0"/>
            <a:r>
              <a:rPr lang="en-US"/>
              <a:t>Insert Text Here</a:t>
            </a:r>
          </a:p>
        </p:txBody>
      </p:sp>
      <p:pic>
        <p:nvPicPr>
          <p:cNvPr id="12" name="Picture 11">
            <a:extLst>
              <a:ext uri="{FF2B5EF4-FFF2-40B4-BE49-F238E27FC236}">
                <a16:creationId xmlns:a16="http://schemas.microsoft.com/office/drawing/2014/main" id="{00CAFD94-5634-345A-5781-F64283B9AFFC}"/>
              </a:ext>
            </a:extLst>
          </p:cNvPr>
          <p:cNvPicPr>
            <a:picLocks noChangeAspect="1"/>
          </p:cNvPicPr>
          <p:nvPr userDrawn="1"/>
        </p:nvPicPr>
        <p:blipFill>
          <a:blip r:embed="rId2"/>
          <a:srcRect/>
          <a:stretch/>
        </p:blipFill>
        <p:spPr>
          <a:xfrm>
            <a:off x="10220092" y="384583"/>
            <a:ext cx="1438507" cy="469036"/>
          </a:xfrm>
          <a:prstGeom prst="rect">
            <a:avLst/>
          </a:prstGeom>
        </p:spPr>
      </p:pic>
      <p:sp>
        <p:nvSpPr>
          <p:cNvPr id="14" name="Rectangle 13">
            <a:extLst>
              <a:ext uri="{FF2B5EF4-FFF2-40B4-BE49-F238E27FC236}">
                <a16:creationId xmlns:a16="http://schemas.microsoft.com/office/drawing/2014/main" id="{57B34D7D-9845-C627-C771-2AFBFBACCB5D}"/>
              </a:ext>
            </a:extLst>
          </p:cNvPr>
          <p:cNvSpPr/>
          <p:nvPr userDrawn="1"/>
        </p:nvSpPr>
        <p:spPr>
          <a:xfrm>
            <a:off x="533400" y="1600200"/>
            <a:ext cx="3279843" cy="3282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ibre Franklin" pitchFamily="2" charset="77"/>
            </a:endParaRPr>
          </a:p>
        </p:txBody>
      </p:sp>
      <p:sp>
        <p:nvSpPr>
          <p:cNvPr id="15" name="Rectangle 14">
            <a:extLst>
              <a:ext uri="{FF2B5EF4-FFF2-40B4-BE49-F238E27FC236}">
                <a16:creationId xmlns:a16="http://schemas.microsoft.com/office/drawing/2014/main" id="{D075B197-4927-E471-F6E8-8356A32EA56C}"/>
              </a:ext>
            </a:extLst>
          </p:cNvPr>
          <p:cNvSpPr/>
          <p:nvPr userDrawn="1"/>
        </p:nvSpPr>
        <p:spPr>
          <a:xfrm>
            <a:off x="1" y="1600200"/>
            <a:ext cx="533400" cy="3282696"/>
          </a:xfrm>
          <a:prstGeom prst="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ibre Franklin" pitchFamily="2" charset="77"/>
            </a:endParaRPr>
          </a:p>
        </p:txBody>
      </p:sp>
      <p:sp>
        <p:nvSpPr>
          <p:cNvPr id="16" name="Text Placeholder 1">
            <a:extLst>
              <a:ext uri="{FF2B5EF4-FFF2-40B4-BE49-F238E27FC236}">
                <a16:creationId xmlns:a16="http://schemas.microsoft.com/office/drawing/2014/main" id="{3CA801F9-CD3C-A31D-82FA-249BDFCBB0F1}"/>
              </a:ext>
            </a:extLst>
          </p:cNvPr>
          <p:cNvSpPr txBox="1">
            <a:spLocks/>
          </p:cNvSpPr>
          <p:nvPr userDrawn="1"/>
        </p:nvSpPr>
        <p:spPr>
          <a:xfrm>
            <a:off x="533400" y="0"/>
            <a:ext cx="11125200" cy="201879"/>
          </a:xfrm>
          <a:prstGeom prst="rect">
            <a:avLst/>
          </a:prstGeom>
          <a:solidFill>
            <a:schemeClr val="accent2"/>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0" i="0">
              <a:solidFill>
                <a:schemeClr val="bg1"/>
              </a:solidFill>
              <a:latin typeface="Libre Franklin" pitchFamily="2" charset="77"/>
            </a:endParaRPr>
          </a:p>
        </p:txBody>
      </p:sp>
      <p:sp>
        <p:nvSpPr>
          <p:cNvPr id="17" name="Rectangle 16">
            <a:extLst>
              <a:ext uri="{FF2B5EF4-FFF2-40B4-BE49-F238E27FC236}">
                <a16:creationId xmlns:a16="http://schemas.microsoft.com/office/drawing/2014/main" id="{99DDFCE5-B1CE-4285-A71A-6B752FDEF588}"/>
              </a:ext>
            </a:extLst>
          </p:cNvPr>
          <p:cNvSpPr/>
          <p:nvPr userDrawn="1"/>
        </p:nvSpPr>
        <p:spPr>
          <a:xfrm>
            <a:off x="5887845" y="259650"/>
            <a:ext cx="6304156" cy="6598350"/>
          </a:xfrm>
          <a:prstGeom prst="rect">
            <a:avLst/>
          </a:prstGeom>
          <a:blipFill dpi="0" rotWithShape="1">
            <a:blip r:embed="rId3">
              <a:alphaModFix amt="10000"/>
            </a:blip>
            <a:srcRect/>
            <a:stretch>
              <a:fillRect l="19036" t="4584" r="-19036" b="-458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25329157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F8105CC8-C567-6D8B-63CC-487FC9536844}"/>
              </a:ext>
            </a:extLst>
          </p:cNvPr>
          <p:cNvPicPr>
            <a:picLocks noChangeAspect="1"/>
          </p:cNvPicPr>
          <p:nvPr userDrawn="1"/>
        </p:nvPicPr>
        <p:blipFill>
          <a:blip r:embed="rId2">
            <a:alphaModFix amt="8000"/>
          </a:blip>
          <a:stretch>
            <a:fillRect/>
          </a:stretch>
        </p:blipFill>
        <p:spPr>
          <a:xfrm>
            <a:off x="0" y="4281"/>
            <a:ext cx="12192000" cy="6849438"/>
          </a:xfrm>
          <a:prstGeom prst="rect">
            <a:avLst/>
          </a:prstGeom>
        </p:spPr>
      </p:pic>
      <p:sp>
        <p:nvSpPr>
          <p:cNvPr id="7" name="Rectangle 6">
            <a:extLst>
              <a:ext uri="{FF2B5EF4-FFF2-40B4-BE49-F238E27FC236}">
                <a16:creationId xmlns:a16="http://schemas.microsoft.com/office/drawing/2014/main" id="{08CA0B50-A871-186C-048C-D4D5D71B5A38}"/>
              </a:ext>
            </a:extLst>
          </p:cNvPr>
          <p:cNvSpPr/>
          <p:nvPr userDrawn="1"/>
        </p:nvSpPr>
        <p:spPr>
          <a:xfrm>
            <a:off x="545878" y="523431"/>
            <a:ext cx="11119660" cy="6134100"/>
          </a:xfrm>
          <a:prstGeom prst="rect">
            <a:avLst/>
          </a:prstGeom>
          <a:gradFill flip="none" rotWithShape="1">
            <a:gsLst>
              <a:gs pos="17000">
                <a:schemeClr val="accent1"/>
              </a:gs>
              <a:gs pos="86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ibre Franklin" pitchFamily="2" charset="77"/>
            </a:endParaRPr>
          </a:p>
        </p:txBody>
      </p:sp>
      <p:sp>
        <p:nvSpPr>
          <p:cNvPr id="8" name="Text Placeholder 1">
            <a:extLst>
              <a:ext uri="{FF2B5EF4-FFF2-40B4-BE49-F238E27FC236}">
                <a16:creationId xmlns:a16="http://schemas.microsoft.com/office/drawing/2014/main" id="{66757955-04DC-1C7A-A2FE-5C4F2AAA4299}"/>
              </a:ext>
            </a:extLst>
          </p:cNvPr>
          <p:cNvSpPr txBox="1">
            <a:spLocks/>
          </p:cNvSpPr>
          <p:nvPr userDrawn="1"/>
        </p:nvSpPr>
        <p:spPr>
          <a:xfrm>
            <a:off x="533400" y="2"/>
            <a:ext cx="11125200" cy="201879"/>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0" i="0">
              <a:solidFill>
                <a:schemeClr val="bg1"/>
              </a:solidFill>
              <a:latin typeface="Libre Franklin" pitchFamily="2" charset="77"/>
            </a:endParaRPr>
          </a:p>
        </p:txBody>
      </p:sp>
      <p:sp>
        <p:nvSpPr>
          <p:cNvPr id="9" name="Text Placeholder 2">
            <a:extLst>
              <a:ext uri="{FF2B5EF4-FFF2-40B4-BE49-F238E27FC236}">
                <a16:creationId xmlns:a16="http://schemas.microsoft.com/office/drawing/2014/main" id="{768A7117-B44A-BB6C-5649-6F82B555DA6E}"/>
              </a:ext>
            </a:extLst>
          </p:cNvPr>
          <p:cNvSpPr>
            <a:spLocks noGrp="1"/>
          </p:cNvSpPr>
          <p:nvPr>
            <p:ph type="body" sz="quarter" idx="12" hasCustomPrompt="1"/>
          </p:nvPr>
        </p:nvSpPr>
        <p:spPr>
          <a:xfrm>
            <a:off x="3006400" y="2645887"/>
            <a:ext cx="6161396" cy="2523113"/>
          </a:xfrm>
          <a:prstGeom prst="rect">
            <a:avLst/>
          </a:prstGeom>
          <a:noFill/>
        </p:spPr>
        <p:txBody>
          <a:bodyPr lIns="182880" tIns="91440" rIns="182880" bIns="91440" anchor="t" anchorCtr="0">
            <a:normAutofit/>
          </a:bodyPr>
          <a:lstStyle>
            <a:lvl1pPr marL="0" indent="457200">
              <a:buNone/>
              <a:defRPr sz="3600" b="0" i="0">
                <a:solidFill>
                  <a:schemeClr val="bg1"/>
                </a:solidFill>
                <a:latin typeface="Libre Franklin" pitchFamily="2" charset="77"/>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This quote is 100% editable. Adjust it to your needs and capture your audience’s attention.” </a:t>
            </a:r>
          </a:p>
        </p:txBody>
      </p:sp>
      <p:pic>
        <p:nvPicPr>
          <p:cNvPr id="10" name="Picture 9">
            <a:extLst>
              <a:ext uri="{FF2B5EF4-FFF2-40B4-BE49-F238E27FC236}">
                <a16:creationId xmlns:a16="http://schemas.microsoft.com/office/drawing/2014/main" id="{BBAD6E2F-3748-2D17-A637-806A6C3D4C96}"/>
              </a:ext>
            </a:extLst>
          </p:cNvPr>
          <p:cNvPicPr>
            <a:picLocks noChangeAspect="1"/>
          </p:cNvPicPr>
          <p:nvPr userDrawn="1"/>
        </p:nvPicPr>
        <p:blipFill>
          <a:blip r:embed="rId3">
            <a:alphaModFix amt="50000"/>
          </a:blip>
          <a:stretch>
            <a:fillRect/>
          </a:stretch>
        </p:blipFill>
        <p:spPr>
          <a:xfrm>
            <a:off x="2638757" y="2458319"/>
            <a:ext cx="923634" cy="728250"/>
          </a:xfrm>
          <a:prstGeom prst="rect">
            <a:avLst/>
          </a:prstGeom>
        </p:spPr>
      </p:pic>
      <p:sp>
        <p:nvSpPr>
          <p:cNvPr id="11" name="Text Placeholder 10">
            <a:extLst>
              <a:ext uri="{FF2B5EF4-FFF2-40B4-BE49-F238E27FC236}">
                <a16:creationId xmlns:a16="http://schemas.microsoft.com/office/drawing/2014/main" id="{21B6EF01-D175-5434-07D5-4F0D006EEEE4}"/>
              </a:ext>
            </a:extLst>
          </p:cNvPr>
          <p:cNvSpPr>
            <a:spLocks noGrp="1"/>
          </p:cNvSpPr>
          <p:nvPr>
            <p:ph type="body" sz="quarter" idx="13" hasCustomPrompt="1"/>
          </p:nvPr>
        </p:nvSpPr>
        <p:spPr>
          <a:xfrm>
            <a:off x="3006400" y="5142118"/>
            <a:ext cx="6161396" cy="313875"/>
          </a:xfrm>
          <a:prstGeom prst="rect">
            <a:avLst/>
          </a:prstGeom>
        </p:spPr>
        <p:txBody>
          <a:bodyPr/>
          <a:lstStyle>
            <a:lvl1pPr marL="0" indent="0" algn="r">
              <a:buNone/>
              <a:defRPr sz="1600" b="0" i="0">
                <a:solidFill>
                  <a:schemeClr val="bg1"/>
                </a:solidFill>
                <a:latin typeface="Libre Franklin" pitchFamily="2" charset="77"/>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 First Last</a:t>
            </a:r>
          </a:p>
        </p:txBody>
      </p:sp>
      <p:sp>
        <p:nvSpPr>
          <p:cNvPr id="2" name="Slide Number Placeholder 1"/>
          <p:cNvSpPr>
            <a:spLocks noGrp="1"/>
          </p:cNvSpPr>
          <p:nvPr>
            <p:ph type="sldNum" sz="quarter" idx="14"/>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32274651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Whole Photo Layout">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5A7ADD2C-5D00-C1A7-BE46-63BAC20691FF}"/>
              </a:ext>
            </a:extLst>
          </p:cNvPr>
          <p:cNvSpPr txBox="1">
            <a:spLocks/>
          </p:cNvSpPr>
          <p:nvPr userDrawn="1"/>
        </p:nvSpPr>
        <p:spPr>
          <a:xfrm>
            <a:off x="533400" y="0"/>
            <a:ext cx="11125200" cy="201879"/>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0" i="0">
              <a:solidFill>
                <a:schemeClr val="bg1"/>
              </a:solidFill>
              <a:latin typeface="Libre Franklin" pitchFamily="2" charset="77"/>
            </a:endParaRPr>
          </a:p>
        </p:txBody>
      </p:sp>
      <p:sp>
        <p:nvSpPr>
          <p:cNvPr id="7" name="Picture Placeholder 10">
            <a:extLst>
              <a:ext uri="{FF2B5EF4-FFF2-40B4-BE49-F238E27FC236}">
                <a16:creationId xmlns:a16="http://schemas.microsoft.com/office/drawing/2014/main" id="{F8C21A5F-E1C7-4A3E-A811-03D710669BB3}"/>
              </a:ext>
            </a:extLst>
          </p:cNvPr>
          <p:cNvSpPr>
            <a:spLocks noGrp="1"/>
          </p:cNvSpPr>
          <p:nvPr>
            <p:ph type="pic" sz="quarter" idx="11"/>
          </p:nvPr>
        </p:nvSpPr>
        <p:spPr>
          <a:xfrm>
            <a:off x="533400" y="533400"/>
            <a:ext cx="11125200" cy="6134100"/>
          </a:xfrm>
          <a:prstGeom prst="rect">
            <a:avLst/>
          </a:prstGeom>
          <a:solidFill>
            <a:srgbClr val="EBEBEB"/>
          </a:solidFill>
        </p:spPr>
        <p:txBody>
          <a:bodyPr anchor="ctr" anchorCtr="0"/>
          <a:lstStyle>
            <a:lvl1pPr marL="0" indent="0" algn="ctr">
              <a:buNone/>
              <a:defRPr sz="1800" b="0" i="0">
                <a:solidFill>
                  <a:schemeClr val="accent1"/>
                </a:solidFill>
                <a:latin typeface="Libre Franklin" pitchFamily="2" charset="77"/>
              </a:defRPr>
            </a:lvl1pPr>
          </a:lstStyle>
          <a:p>
            <a:r>
              <a:rPr lang="en-US"/>
              <a:t>Click icon to add picture</a:t>
            </a:r>
          </a:p>
        </p:txBody>
      </p:sp>
      <p:sp>
        <p:nvSpPr>
          <p:cNvPr id="2" name="Slide Number Placeholder 1"/>
          <p:cNvSpPr>
            <a:spLocks noGrp="1"/>
          </p:cNvSpPr>
          <p:nvPr>
            <p:ph type="sldNum" sz="quarter" idx="12"/>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5387110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losing Slide Layou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63F7C3A1-035E-2AF1-FDB6-A4E2EE44A803}"/>
              </a:ext>
            </a:extLst>
          </p:cNvPr>
          <p:cNvPicPr>
            <a:picLocks noChangeAspect="1"/>
          </p:cNvPicPr>
          <p:nvPr userDrawn="1"/>
        </p:nvPicPr>
        <p:blipFill>
          <a:blip r:embed="rId2">
            <a:alphaModFix amt="8000"/>
          </a:blip>
          <a:stretch>
            <a:fillRect/>
          </a:stretch>
        </p:blipFill>
        <p:spPr>
          <a:xfrm>
            <a:off x="0" y="4281"/>
            <a:ext cx="12192000" cy="6849438"/>
          </a:xfrm>
          <a:prstGeom prst="rect">
            <a:avLst/>
          </a:prstGeom>
        </p:spPr>
      </p:pic>
      <p:sp>
        <p:nvSpPr>
          <p:cNvPr id="7" name="Text Placeholder 6">
            <a:extLst>
              <a:ext uri="{FF2B5EF4-FFF2-40B4-BE49-F238E27FC236}">
                <a16:creationId xmlns:a16="http://schemas.microsoft.com/office/drawing/2014/main" id="{F5EF843B-8B2D-9885-866E-F2DE64B19E69}"/>
              </a:ext>
            </a:extLst>
          </p:cNvPr>
          <p:cNvSpPr>
            <a:spLocks noGrp="1"/>
          </p:cNvSpPr>
          <p:nvPr>
            <p:ph type="body" sz="quarter" idx="10" hasCustomPrompt="1"/>
          </p:nvPr>
        </p:nvSpPr>
        <p:spPr>
          <a:xfrm>
            <a:off x="533557" y="3429000"/>
            <a:ext cx="11125043" cy="517478"/>
          </a:xfrm>
          <a:prstGeom prst="rect">
            <a:avLst/>
          </a:prstGeom>
        </p:spPr>
        <p:txBody>
          <a:bodyPr/>
          <a:lstStyle>
            <a:lvl1pPr marL="0" indent="0">
              <a:buNone/>
              <a:defRPr sz="3600" b="1" i="0" cap="all" baseline="0">
                <a:solidFill>
                  <a:schemeClr val="tx2"/>
                </a:solidFill>
                <a:latin typeface="Exo Soft Extra Bold" pitchFamily="2" charset="77"/>
              </a:defRPr>
            </a:lvl1pPr>
            <a:lvl2pPr marL="457200" indent="0">
              <a:buNone/>
              <a:defRPr sz="3600">
                <a:latin typeface="+mj-lt"/>
              </a:defRPr>
            </a:lvl2pPr>
            <a:lvl3pPr marL="914400" indent="0">
              <a:buNone/>
              <a:defRPr sz="3600">
                <a:latin typeface="+mj-lt"/>
              </a:defRPr>
            </a:lvl3pPr>
            <a:lvl4pPr marL="1371600" indent="0">
              <a:buNone/>
              <a:defRPr sz="3600">
                <a:latin typeface="+mj-lt"/>
              </a:defRPr>
            </a:lvl4pPr>
            <a:lvl5pPr marL="1828800" indent="0">
              <a:buNone/>
              <a:defRPr sz="3600">
                <a:latin typeface="+mj-lt"/>
              </a:defRPr>
            </a:lvl5pPr>
          </a:lstStyle>
          <a:p>
            <a:pPr lvl="0"/>
            <a:r>
              <a:rPr lang="en-US"/>
              <a:t>FIRST LAST, PH.D.</a:t>
            </a:r>
          </a:p>
        </p:txBody>
      </p:sp>
      <p:sp>
        <p:nvSpPr>
          <p:cNvPr id="8" name="Text Placeholder 9">
            <a:extLst>
              <a:ext uri="{FF2B5EF4-FFF2-40B4-BE49-F238E27FC236}">
                <a16:creationId xmlns:a16="http://schemas.microsoft.com/office/drawing/2014/main" id="{5FCC92CC-CEA2-B27B-4236-7D1BCE3F2CB2}"/>
              </a:ext>
            </a:extLst>
          </p:cNvPr>
          <p:cNvSpPr>
            <a:spLocks noGrp="1"/>
          </p:cNvSpPr>
          <p:nvPr>
            <p:ph type="body" sz="quarter" idx="11" hasCustomPrompt="1"/>
          </p:nvPr>
        </p:nvSpPr>
        <p:spPr>
          <a:xfrm>
            <a:off x="533557" y="4094479"/>
            <a:ext cx="11125043" cy="342895"/>
          </a:xfrm>
          <a:prstGeom prst="rect">
            <a:avLst/>
          </a:prstGeom>
        </p:spPr>
        <p:txBody>
          <a:bodyPr/>
          <a:lstStyle>
            <a:lvl1pPr marL="0" indent="0">
              <a:buNone/>
              <a:defRPr sz="1800" b="0" i="0" cap="all" baseline="0">
                <a:latin typeface="Libre Franklin" pitchFamily="2" charset="77"/>
              </a:defRPr>
            </a:lvl1pPr>
            <a:lvl2pPr marL="457200" indent="0">
              <a:buNone/>
              <a:defRPr sz="2400" b="1"/>
            </a:lvl2pPr>
            <a:lvl3pPr marL="914400" indent="0">
              <a:buNone/>
              <a:defRPr sz="2400" b="1"/>
            </a:lvl3pPr>
            <a:lvl4pPr marL="1371600" indent="0">
              <a:buNone/>
              <a:defRPr sz="2400" b="1"/>
            </a:lvl4pPr>
            <a:lvl5pPr marL="1828800" indent="0">
              <a:buNone/>
              <a:defRPr sz="2400" b="1"/>
            </a:lvl5pPr>
          </a:lstStyle>
          <a:p>
            <a:pPr lvl="0"/>
            <a:r>
              <a:rPr lang="en-US"/>
              <a:t>TITLE, Texas Collaborative for Healthy Mothers &amp; Babies</a:t>
            </a:r>
          </a:p>
        </p:txBody>
      </p:sp>
      <p:sp>
        <p:nvSpPr>
          <p:cNvPr id="9" name="Shape 697">
            <a:extLst>
              <a:ext uri="{FF2B5EF4-FFF2-40B4-BE49-F238E27FC236}">
                <a16:creationId xmlns:a16="http://schemas.microsoft.com/office/drawing/2014/main" id="{188D7685-515D-8974-B52A-64E7CDDBE8FC}"/>
              </a:ext>
            </a:extLst>
          </p:cNvPr>
          <p:cNvSpPr txBox="1">
            <a:spLocks/>
          </p:cNvSpPr>
          <p:nvPr userDrawn="1"/>
        </p:nvSpPr>
        <p:spPr>
          <a:xfrm>
            <a:off x="3891775" y="6332882"/>
            <a:ext cx="1121997" cy="342900"/>
          </a:xfrm>
          <a:prstGeom prst="rect">
            <a:avLst/>
          </a:prstGeom>
          <a:noFill/>
          <a:ln>
            <a:noFill/>
          </a:ln>
        </p:spPr>
        <p:txBody>
          <a:bodyPr vert="horz" lIns="108833" tIns="54433" rIns="108833" bIns="54433" rtlCol="0" anchor="ctr" anchorCtr="0">
            <a:noAutofit/>
          </a:bodyPr>
          <a:lstStyle>
            <a:lvl1pPr algn="l" defTabSz="914400" rtl="0" eaLnBrk="1" latinLnBrk="0" hangingPunct="1">
              <a:lnSpc>
                <a:spcPct val="90000"/>
              </a:lnSpc>
              <a:spcBef>
                <a:spcPct val="0"/>
              </a:spcBef>
              <a:buNone/>
              <a:defRPr sz="4400" b="0" kern="1200">
                <a:solidFill>
                  <a:schemeClr val="tx1"/>
                </a:solidFill>
                <a:latin typeface="+mn-lt"/>
                <a:ea typeface="+mj-ea"/>
                <a:cs typeface="+mj-cs"/>
              </a:defRPr>
            </a:lvl1pPr>
          </a:lstStyle>
          <a:p>
            <a:pPr indent="-93130" algn="l">
              <a:spcBef>
                <a:spcPts val="0"/>
              </a:spcBef>
              <a:buClr>
                <a:schemeClr val="dk1"/>
              </a:buClr>
              <a:buSzPct val="50000"/>
            </a:pPr>
            <a:r>
              <a:rPr lang="en" sz="1100" b="0" i="0" cap="all" baseline="0">
                <a:solidFill>
                  <a:schemeClr val="accent1"/>
                </a:solidFill>
                <a:latin typeface="Libre Franklin" pitchFamily="2" charset="77"/>
              </a:rPr>
              <a:t>TCHMB.ORG</a:t>
            </a:r>
          </a:p>
        </p:txBody>
      </p:sp>
      <p:grpSp>
        <p:nvGrpSpPr>
          <p:cNvPr id="10" name="Group 9">
            <a:extLst>
              <a:ext uri="{FF2B5EF4-FFF2-40B4-BE49-F238E27FC236}">
                <a16:creationId xmlns:a16="http://schemas.microsoft.com/office/drawing/2014/main" id="{E4A64202-84AB-2356-F7C3-6A2819F702A2}"/>
              </a:ext>
            </a:extLst>
          </p:cNvPr>
          <p:cNvGrpSpPr/>
          <p:nvPr userDrawn="1"/>
        </p:nvGrpSpPr>
        <p:grpSpPr>
          <a:xfrm>
            <a:off x="7077218" y="6332882"/>
            <a:ext cx="1297349" cy="342901"/>
            <a:chOff x="7077218" y="6332882"/>
            <a:chExt cx="1297349" cy="342901"/>
          </a:xfrm>
        </p:grpSpPr>
        <p:sp>
          <p:nvSpPr>
            <p:cNvPr id="11" name="Shape 697">
              <a:extLst>
                <a:ext uri="{FF2B5EF4-FFF2-40B4-BE49-F238E27FC236}">
                  <a16:creationId xmlns:a16="http://schemas.microsoft.com/office/drawing/2014/main" id="{CE1D53A1-A732-5B57-11B5-90014909EE6C}"/>
                </a:ext>
              </a:extLst>
            </p:cNvPr>
            <p:cNvSpPr txBox="1">
              <a:spLocks/>
            </p:cNvSpPr>
            <p:nvPr userDrawn="1"/>
          </p:nvSpPr>
          <p:spPr>
            <a:xfrm>
              <a:off x="7256273" y="6332882"/>
              <a:ext cx="1118294" cy="342901"/>
            </a:xfrm>
            <a:prstGeom prst="rect">
              <a:avLst/>
            </a:prstGeom>
            <a:noFill/>
            <a:ln>
              <a:noFill/>
            </a:ln>
          </p:spPr>
          <p:txBody>
            <a:bodyPr vert="horz" lIns="108833" tIns="54433" rIns="108833" bIns="54433" rtlCol="0" anchor="ctr" anchorCtr="0">
              <a:noAutofit/>
            </a:bodyPr>
            <a:lstStyle>
              <a:lvl1pPr algn="l" defTabSz="914400" rtl="0" eaLnBrk="1" latinLnBrk="0" hangingPunct="1">
                <a:lnSpc>
                  <a:spcPct val="90000"/>
                </a:lnSpc>
                <a:spcBef>
                  <a:spcPct val="0"/>
                </a:spcBef>
                <a:buNone/>
                <a:defRPr sz="4400" b="0" kern="1200">
                  <a:solidFill>
                    <a:schemeClr val="tx1"/>
                  </a:solidFill>
                  <a:latin typeface="+mn-lt"/>
                  <a:ea typeface="+mj-ea"/>
                  <a:cs typeface="+mj-cs"/>
                </a:defRPr>
              </a:lvl1pPr>
            </a:lstStyle>
            <a:p>
              <a:pPr indent="-93130">
                <a:spcBef>
                  <a:spcPts val="0"/>
                </a:spcBef>
                <a:buClr>
                  <a:schemeClr val="dk1"/>
                </a:buClr>
                <a:buSzPct val="50000"/>
              </a:pPr>
              <a:r>
                <a:rPr lang="en" sz="1100" b="0" i="0" cap="all" baseline="0">
                  <a:solidFill>
                    <a:schemeClr val="accent1"/>
                  </a:solidFill>
                  <a:latin typeface="Libre Franklin" pitchFamily="2" charset="77"/>
                </a:rPr>
                <a:t>@</a:t>
              </a:r>
              <a:r>
                <a:rPr lang="en" sz="1100" b="0" i="0" cap="all" baseline="0" err="1">
                  <a:solidFill>
                    <a:schemeClr val="accent1"/>
                  </a:solidFill>
                  <a:latin typeface="Libre Franklin" pitchFamily="2" charset="77"/>
                </a:rPr>
                <a:t>TexasPQC</a:t>
              </a:r>
              <a:endParaRPr lang="en" sz="1100" b="0" i="0" cap="all" baseline="0">
                <a:solidFill>
                  <a:schemeClr val="accent1"/>
                </a:solidFill>
                <a:latin typeface="Libre Franklin" pitchFamily="2" charset="77"/>
              </a:endParaRPr>
            </a:p>
          </p:txBody>
        </p:sp>
        <p:grpSp>
          <p:nvGrpSpPr>
            <p:cNvPr id="12" name="Group 11">
              <a:extLst>
                <a:ext uri="{FF2B5EF4-FFF2-40B4-BE49-F238E27FC236}">
                  <a16:creationId xmlns:a16="http://schemas.microsoft.com/office/drawing/2014/main" id="{446A9D9B-A2D3-76C9-0193-95F26175210C}"/>
                </a:ext>
              </a:extLst>
            </p:cNvPr>
            <p:cNvGrpSpPr>
              <a:grpSpLocks noChangeAspect="1"/>
            </p:cNvGrpSpPr>
            <p:nvPr userDrawn="1"/>
          </p:nvGrpSpPr>
          <p:grpSpPr>
            <a:xfrm>
              <a:off x="7077218" y="6344488"/>
              <a:ext cx="274320" cy="274299"/>
              <a:chOff x="6917513" y="5385461"/>
              <a:chExt cx="385526" cy="385496"/>
            </a:xfrm>
          </p:grpSpPr>
          <p:sp>
            <p:nvSpPr>
              <p:cNvPr id="13" name="Rectangle 12">
                <a:extLst>
                  <a:ext uri="{FF2B5EF4-FFF2-40B4-BE49-F238E27FC236}">
                    <a16:creationId xmlns:a16="http://schemas.microsoft.com/office/drawing/2014/main" id="{61CC84F8-2A51-B8DE-A0AA-26E7C0CD22F0}"/>
                  </a:ext>
                </a:extLst>
              </p:cNvPr>
              <p:cNvSpPr/>
              <p:nvPr userDrawn="1"/>
            </p:nvSpPr>
            <p:spPr>
              <a:xfrm>
                <a:off x="6970576" y="5438519"/>
                <a:ext cx="279400" cy="2793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0" i="0">
                  <a:latin typeface="Libre Franklin" pitchFamily="2" charset="77"/>
                </a:endParaRPr>
              </a:p>
            </p:txBody>
          </p:sp>
          <p:sp>
            <p:nvSpPr>
              <p:cNvPr id="14" name="Shape 2715">
                <a:extLst>
                  <a:ext uri="{FF2B5EF4-FFF2-40B4-BE49-F238E27FC236}">
                    <a16:creationId xmlns:a16="http://schemas.microsoft.com/office/drawing/2014/main" id="{537D31FD-191A-3811-D1C0-EEBBAB9E540A}"/>
                  </a:ext>
                </a:extLst>
              </p:cNvPr>
              <p:cNvSpPr/>
              <p:nvPr userDrawn="1"/>
            </p:nvSpPr>
            <p:spPr>
              <a:xfrm>
                <a:off x="6917513" y="5385461"/>
                <a:ext cx="385526" cy="385496"/>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5929" y="7018"/>
                    </a:moveTo>
                    <a:cubicBezTo>
                      <a:pt x="15540" y="7246"/>
                      <a:pt x="15108" y="7411"/>
                      <a:pt x="14650" y="7499"/>
                    </a:cubicBezTo>
                    <a:cubicBezTo>
                      <a:pt x="14282" y="7114"/>
                      <a:pt x="13759" y="6874"/>
                      <a:pt x="13180" y="6874"/>
                    </a:cubicBezTo>
                    <a:cubicBezTo>
                      <a:pt x="12067" y="6874"/>
                      <a:pt x="11165" y="7762"/>
                      <a:pt x="11165" y="8856"/>
                    </a:cubicBezTo>
                    <a:cubicBezTo>
                      <a:pt x="11165" y="9011"/>
                      <a:pt x="11183" y="9162"/>
                      <a:pt x="11217" y="9308"/>
                    </a:cubicBezTo>
                    <a:cubicBezTo>
                      <a:pt x="9543" y="9225"/>
                      <a:pt x="8059" y="8436"/>
                      <a:pt x="7066" y="7236"/>
                    </a:cubicBezTo>
                    <a:cubicBezTo>
                      <a:pt x="6892" y="7529"/>
                      <a:pt x="6793" y="7870"/>
                      <a:pt x="6793" y="8233"/>
                    </a:cubicBezTo>
                    <a:cubicBezTo>
                      <a:pt x="6793" y="8921"/>
                      <a:pt x="7148" y="9528"/>
                      <a:pt x="7689" y="9883"/>
                    </a:cubicBezTo>
                    <a:cubicBezTo>
                      <a:pt x="7359" y="9873"/>
                      <a:pt x="7048" y="9784"/>
                      <a:pt x="6777" y="9635"/>
                    </a:cubicBezTo>
                    <a:cubicBezTo>
                      <a:pt x="6776" y="9644"/>
                      <a:pt x="6776" y="9652"/>
                      <a:pt x="6776" y="9660"/>
                    </a:cubicBezTo>
                    <a:cubicBezTo>
                      <a:pt x="6776" y="10621"/>
                      <a:pt x="7471" y="11422"/>
                      <a:pt x="8392" y="11604"/>
                    </a:cubicBezTo>
                    <a:cubicBezTo>
                      <a:pt x="8223" y="11650"/>
                      <a:pt x="8045" y="11673"/>
                      <a:pt x="7861" y="11673"/>
                    </a:cubicBezTo>
                    <a:cubicBezTo>
                      <a:pt x="7732" y="11673"/>
                      <a:pt x="7606" y="11661"/>
                      <a:pt x="7483" y="11638"/>
                    </a:cubicBezTo>
                    <a:cubicBezTo>
                      <a:pt x="7739" y="12426"/>
                      <a:pt x="8482" y="12999"/>
                      <a:pt x="9364" y="13015"/>
                    </a:cubicBezTo>
                    <a:cubicBezTo>
                      <a:pt x="8674" y="13547"/>
                      <a:pt x="7806" y="13863"/>
                      <a:pt x="6862" y="13863"/>
                    </a:cubicBezTo>
                    <a:cubicBezTo>
                      <a:pt x="6699" y="13863"/>
                      <a:pt x="6539" y="13855"/>
                      <a:pt x="6382" y="13837"/>
                    </a:cubicBezTo>
                    <a:cubicBezTo>
                      <a:pt x="7273" y="14398"/>
                      <a:pt x="8332" y="14727"/>
                      <a:pt x="9470" y="14727"/>
                    </a:cubicBezTo>
                    <a:cubicBezTo>
                      <a:pt x="13174" y="14727"/>
                      <a:pt x="15200" y="11706"/>
                      <a:pt x="15200" y="9086"/>
                    </a:cubicBezTo>
                    <a:cubicBezTo>
                      <a:pt x="15200" y="9000"/>
                      <a:pt x="15199" y="8914"/>
                      <a:pt x="15195" y="8829"/>
                    </a:cubicBezTo>
                    <a:cubicBezTo>
                      <a:pt x="15588" y="8550"/>
                      <a:pt x="15930" y="8201"/>
                      <a:pt x="16200" y="7804"/>
                    </a:cubicBezTo>
                    <a:cubicBezTo>
                      <a:pt x="15839" y="7960"/>
                      <a:pt x="15451" y="8067"/>
                      <a:pt x="15043" y="8115"/>
                    </a:cubicBezTo>
                    <a:cubicBezTo>
                      <a:pt x="15459" y="7870"/>
                      <a:pt x="15778" y="7482"/>
                      <a:pt x="15929" y="7018"/>
                    </a:cubicBezTo>
                  </a:path>
                </a:pathLst>
              </a:custGeom>
              <a:solidFill>
                <a:schemeClr val="bg1"/>
              </a:solidFill>
              <a:ln w="12700">
                <a:miter lim="400000"/>
              </a:ln>
            </p:spPr>
            <p:txBody>
              <a:bodyPr lIns="19049" tIns="19049" rIns="19049" bIns="19049" anchor="ctr"/>
              <a:lstStyle/>
              <a:p>
                <a:pPr algn="ctr" defTabSz="228580">
                  <a:defRPr sz="3000">
                    <a:solidFill>
                      <a:srgbClr val="FFFFFF"/>
                    </a:solidFill>
                    <a:effectLst>
                      <a:outerShdw blurRad="38100" dist="12700" dir="5400000" rotWithShape="0">
                        <a:srgbClr val="000000">
                          <a:alpha val="50000"/>
                        </a:srgbClr>
                      </a:outerShdw>
                    </a:effectLst>
                    <a:latin typeface="calibri"/>
                    <a:ea typeface="calibri"/>
                    <a:cs typeface="calibri"/>
                    <a:sym typeface="calibri"/>
                  </a:defRPr>
                </a:pPr>
                <a:endParaRPr sz="1100" b="0" i="0">
                  <a:latin typeface="Libre Franklin" pitchFamily="2" charset="77"/>
                  <a:ea typeface="Arial"/>
                  <a:cs typeface="Arial"/>
                </a:endParaRPr>
              </a:p>
            </p:txBody>
          </p:sp>
        </p:grpSp>
      </p:grpSp>
      <p:grpSp>
        <p:nvGrpSpPr>
          <p:cNvPr id="15" name="Group 14">
            <a:extLst>
              <a:ext uri="{FF2B5EF4-FFF2-40B4-BE49-F238E27FC236}">
                <a16:creationId xmlns:a16="http://schemas.microsoft.com/office/drawing/2014/main" id="{834521FA-406F-E340-729D-B566FFE76D7C}"/>
              </a:ext>
            </a:extLst>
          </p:cNvPr>
          <p:cNvGrpSpPr/>
          <p:nvPr userDrawn="1"/>
        </p:nvGrpSpPr>
        <p:grpSpPr>
          <a:xfrm>
            <a:off x="5431998" y="6327182"/>
            <a:ext cx="1226995" cy="354301"/>
            <a:chOff x="5162654" y="6327182"/>
            <a:chExt cx="1226995" cy="354301"/>
          </a:xfrm>
        </p:grpSpPr>
        <p:sp>
          <p:nvSpPr>
            <p:cNvPr id="16" name="Shape 697">
              <a:extLst>
                <a:ext uri="{FF2B5EF4-FFF2-40B4-BE49-F238E27FC236}">
                  <a16:creationId xmlns:a16="http://schemas.microsoft.com/office/drawing/2014/main" id="{D9AD203F-9721-D1E8-8765-0142FF05804D}"/>
                </a:ext>
              </a:extLst>
            </p:cNvPr>
            <p:cNvSpPr txBox="1">
              <a:spLocks/>
            </p:cNvSpPr>
            <p:nvPr userDrawn="1"/>
          </p:nvSpPr>
          <p:spPr>
            <a:xfrm>
              <a:off x="5355098" y="6327182"/>
              <a:ext cx="1034551" cy="354301"/>
            </a:xfrm>
            <a:prstGeom prst="rect">
              <a:avLst/>
            </a:prstGeom>
            <a:noFill/>
            <a:ln>
              <a:noFill/>
            </a:ln>
          </p:spPr>
          <p:txBody>
            <a:bodyPr vert="horz" lIns="108833" tIns="54433" rIns="108833" bIns="54433" rtlCol="0" anchor="ctr" anchorCtr="0">
              <a:noAutofit/>
            </a:bodyPr>
            <a:lstStyle>
              <a:lvl1pPr algn="l" defTabSz="914400" rtl="0" eaLnBrk="1" latinLnBrk="0" hangingPunct="1">
                <a:lnSpc>
                  <a:spcPct val="90000"/>
                </a:lnSpc>
                <a:spcBef>
                  <a:spcPct val="0"/>
                </a:spcBef>
                <a:buNone/>
                <a:defRPr sz="4400" b="0" kern="1200">
                  <a:solidFill>
                    <a:schemeClr val="tx1"/>
                  </a:solidFill>
                  <a:latin typeface="+mn-lt"/>
                  <a:ea typeface="+mj-ea"/>
                  <a:cs typeface="+mj-cs"/>
                </a:defRPr>
              </a:lvl1pPr>
            </a:lstStyle>
            <a:p>
              <a:pPr indent="-93130">
                <a:spcBef>
                  <a:spcPts val="0"/>
                </a:spcBef>
                <a:buClr>
                  <a:schemeClr val="dk1"/>
                </a:buClr>
                <a:buSzPct val="50000"/>
              </a:pPr>
              <a:r>
                <a:rPr lang="en" sz="1100" b="0" i="0" cap="all" baseline="0">
                  <a:solidFill>
                    <a:schemeClr val="accent1"/>
                  </a:solidFill>
                  <a:latin typeface="Libre Franklin" pitchFamily="2" charset="77"/>
                </a:rPr>
                <a:t>/</a:t>
              </a:r>
              <a:r>
                <a:rPr lang="en-US" sz="1100" b="0" i="0" cap="all" baseline="0" err="1">
                  <a:solidFill>
                    <a:schemeClr val="accent1"/>
                  </a:solidFill>
                  <a:latin typeface="Libre Franklin" pitchFamily="2" charset="77"/>
                </a:rPr>
                <a:t>TexasPQC</a:t>
              </a:r>
              <a:endParaRPr lang="en" sz="1100" b="0" i="0" cap="all" baseline="0">
                <a:solidFill>
                  <a:schemeClr val="accent1"/>
                </a:solidFill>
                <a:latin typeface="Libre Franklin" pitchFamily="2" charset="77"/>
              </a:endParaRPr>
            </a:p>
          </p:txBody>
        </p:sp>
        <p:grpSp>
          <p:nvGrpSpPr>
            <p:cNvPr id="17" name="Group 16">
              <a:extLst>
                <a:ext uri="{FF2B5EF4-FFF2-40B4-BE49-F238E27FC236}">
                  <a16:creationId xmlns:a16="http://schemas.microsoft.com/office/drawing/2014/main" id="{AA7359F0-33EE-30DB-5617-89858B75868B}"/>
                </a:ext>
              </a:extLst>
            </p:cNvPr>
            <p:cNvGrpSpPr>
              <a:grpSpLocks noChangeAspect="1"/>
            </p:cNvGrpSpPr>
            <p:nvPr userDrawn="1"/>
          </p:nvGrpSpPr>
          <p:grpSpPr>
            <a:xfrm>
              <a:off x="5162654" y="6344488"/>
              <a:ext cx="274320" cy="274299"/>
              <a:chOff x="7756553" y="5385461"/>
              <a:chExt cx="385526" cy="385496"/>
            </a:xfrm>
          </p:grpSpPr>
          <p:sp>
            <p:nvSpPr>
              <p:cNvPr id="18" name="Rectangle 17">
                <a:extLst>
                  <a:ext uri="{FF2B5EF4-FFF2-40B4-BE49-F238E27FC236}">
                    <a16:creationId xmlns:a16="http://schemas.microsoft.com/office/drawing/2014/main" id="{845512D1-98B6-D86C-6267-4BFD99E185EB}"/>
                  </a:ext>
                </a:extLst>
              </p:cNvPr>
              <p:cNvSpPr/>
              <p:nvPr userDrawn="1"/>
            </p:nvSpPr>
            <p:spPr>
              <a:xfrm>
                <a:off x="7809616" y="5438519"/>
                <a:ext cx="279400" cy="2793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0" i="0">
                  <a:latin typeface="Libre Franklin" pitchFamily="2" charset="77"/>
                </a:endParaRPr>
              </a:p>
            </p:txBody>
          </p:sp>
          <p:sp>
            <p:nvSpPr>
              <p:cNvPr id="19" name="Shape 2716">
                <a:extLst>
                  <a:ext uri="{FF2B5EF4-FFF2-40B4-BE49-F238E27FC236}">
                    <a16:creationId xmlns:a16="http://schemas.microsoft.com/office/drawing/2014/main" id="{6345302A-7F1A-AA21-8073-A2A5F714BE73}"/>
                  </a:ext>
                </a:extLst>
              </p:cNvPr>
              <p:cNvSpPr/>
              <p:nvPr userDrawn="1"/>
            </p:nvSpPr>
            <p:spPr>
              <a:xfrm>
                <a:off x="7756553" y="5385461"/>
                <a:ext cx="385526" cy="385496"/>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5" y="7858"/>
                    </a:lnTo>
                    <a:lnTo>
                      <a:pt x="13245" y="6381"/>
                    </a:lnTo>
                    <a:lnTo>
                      <a:pt x="11938" y="6381"/>
                    </a:lnTo>
                    <a:cubicBezTo>
                      <a:pt x="10368"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bg1"/>
              </a:solidFill>
              <a:ln w="12700">
                <a:miter lim="400000"/>
              </a:ln>
            </p:spPr>
            <p:txBody>
              <a:bodyPr lIns="19049" tIns="19049" rIns="19049" bIns="19049" anchor="ctr"/>
              <a:lstStyle/>
              <a:p>
                <a:pPr algn="ctr" defTabSz="228580">
                  <a:defRPr sz="3000">
                    <a:solidFill>
                      <a:srgbClr val="FFFFFF"/>
                    </a:solidFill>
                    <a:effectLst>
                      <a:outerShdw blurRad="38100" dist="12700" dir="5400000" rotWithShape="0">
                        <a:srgbClr val="000000">
                          <a:alpha val="50000"/>
                        </a:srgbClr>
                      </a:outerShdw>
                    </a:effectLst>
                    <a:latin typeface="calibri"/>
                    <a:ea typeface="calibri"/>
                    <a:cs typeface="calibri"/>
                    <a:sym typeface="calibri"/>
                  </a:defRPr>
                </a:pPr>
                <a:endParaRPr sz="1100" b="0" i="0">
                  <a:latin typeface="Libre Franklin" pitchFamily="2" charset="77"/>
                  <a:ea typeface="Arial"/>
                  <a:cs typeface="Arial"/>
                </a:endParaRPr>
              </a:p>
            </p:txBody>
          </p:sp>
        </p:grpSp>
      </p:grpSp>
      <p:cxnSp>
        <p:nvCxnSpPr>
          <p:cNvPr id="20" name="Straight Connector 19">
            <a:extLst>
              <a:ext uri="{FF2B5EF4-FFF2-40B4-BE49-F238E27FC236}">
                <a16:creationId xmlns:a16="http://schemas.microsoft.com/office/drawing/2014/main" id="{93C8F78C-E8BA-B34E-A6F0-D566B6CCFF75}"/>
              </a:ext>
            </a:extLst>
          </p:cNvPr>
          <p:cNvCxnSpPr/>
          <p:nvPr userDrawn="1"/>
        </p:nvCxnSpPr>
        <p:spPr>
          <a:xfrm>
            <a:off x="533400" y="6127891"/>
            <a:ext cx="111252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 Placeholder 1">
            <a:extLst>
              <a:ext uri="{FF2B5EF4-FFF2-40B4-BE49-F238E27FC236}">
                <a16:creationId xmlns:a16="http://schemas.microsoft.com/office/drawing/2014/main" id="{19413EEF-CDA7-A697-B2C9-4F8A9A5B064F}"/>
              </a:ext>
            </a:extLst>
          </p:cNvPr>
          <p:cNvSpPr txBox="1">
            <a:spLocks/>
          </p:cNvSpPr>
          <p:nvPr userDrawn="1"/>
        </p:nvSpPr>
        <p:spPr>
          <a:xfrm>
            <a:off x="533400" y="0"/>
            <a:ext cx="11125200" cy="190500"/>
          </a:xfrm>
          <a:prstGeom prst="rect">
            <a:avLst/>
          </a:prstGeom>
          <a:solidFill>
            <a:schemeClr val="accent1"/>
          </a:solidFill>
          <a:ln>
            <a:noFill/>
          </a:ln>
        </p:spPr>
        <p:txBody>
          <a:bodyPr anchor="ctr">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0" i="0">
              <a:solidFill>
                <a:schemeClr val="bg1"/>
              </a:solidFill>
              <a:latin typeface="Libre Franklin" pitchFamily="2" charset="77"/>
            </a:endParaRPr>
          </a:p>
        </p:txBody>
      </p:sp>
      <p:pic>
        <p:nvPicPr>
          <p:cNvPr id="22" name="Picture 21">
            <a:extLst>
              <a:ext uri="{FF2B5EF4-FFF2-40B4-BE49-F238E27FC236}">
                <a16:creationId xmlns:a16="http://schemas.microsoft.com/office/drawing/2014/main" id="{45EF0BDE-51B2-7FCF-0644-B14D03627ACF}"/>
              </a:ext>
            </a:extLst>
          </p:cNvPr>
          <p:cNvPicPr>
            <a:picLocks noChangeAspect="1"/>
          </p:cNvPicPr>
          <p:nvPr userDrawn="1"/>
        </p:nvPicPr>
        <p:blipFill>
          <a:blip r:embed="rId3"/>
          <a:srcRect/>
          <a:stretch/>
        </p:blipFill>
        <p:spPr>
          <a:xfrm>
            <a:off x="8971281" y="552545"/>
            <a:ext cx="2235197" cy="722975"/>
          </a:xfrm>
          <a:prstGeom prst="rect">
            <a:avLst/>
          </a:prstGeom>
        </p:spPr>
      </p:pic>
      <p:sp>
        <p:nvSpPr>
          <p:cNvPr id="2" name="Slide Number Placeholder 1"/>
          <p:cNvSpPr>
            <a:spLocks noGrp="1"/>
          </p:cNvSpPr>
          <p:nvPr>
            <p:ph type="sldNum" sz="quarter" idx="12"/>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13358626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E3493D-3AC6-45EE-B19D-FE79522375D9}"/>
              </a:ext>
            </a:extLst>
          </p:cNvPr>
          <p:cNvSpPr>
            <a:spLocks noGrp="1"/>
          </p:cNvSpPr>
          <p:nvPr>
            <p:ph type="dt" sz="half" idx="10"/>
          </p:nvPr>
        </p:nvSpPr>
        <p:spPr/>
        <p:txBody>
          <a:bodyPr/>
          <a:lstStyle/>
          <a:p>
            <a:fld id="{DE9FCCAD-7EC3-41F9-AF25-DBEBDFD2D03C}" type="datetimeFigureOut">
              <a:rPr lang="en-US" smtClean="0"/>
              <a:t>1/25/2023</a:t>
            </a:fld>
            <a:endParaRPr lang="en-US"/>
          </a:p>
        </p:txBody>
      </p:sp>
      <p:sp>
        <p:nvSpPr>
          <p:cNvPr id="3" name="Footer Placeholder 2">
            <a:extLst>
              <a:ext uri="{FF2B5EF4-FFF2-40B4-BE49-F238E27FC236}">
                <a16:creationId xmlns:a16="http://schemas.microsoft.com/office/drawing/2014/main" id="{662C2881-EB4F-4F07-A241-DA76ABA607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32DF5A-775D-4FC2-9C23-B06497E48DCB}"/>
              </a:ext>
            </a:extLst>
          </p:cNvPr>
          <p:cNvSpPr>
            <a:spLocks noGrp="1"/>
          </p:cNvSpPr>
          <p:nvPr>
            <p:ph type="sldNum" sz="quarter" idx="12"/>
          </p:nvPr>
        </p:nvSpPr>
        <p:spPr/>
        <p:txBody>
          <a:bodyPr/>
          <a:lstStyle/>
          <a:p>
            <a:fld id="{2AF131E7-C65A-4205-BD59-AD27FEB0E13B}" type="slidenum">
              <a:rPr lang="en-US" smtClean="0"/>
              <a:t>‹#›</a:t>
            </a:fld>
            <a:endParaRPr lang="en-US"/>
          </a:p>
        </p:txBody>
      </p:sp>
    </p:spTree>
    <p:extLst>
      <p:ext uri="{BB962C8B-B14F-4D97-AF65-F5344CB8AC3E}">
        <p14:creationId xmlns:p14="http://schemas.microsoft.com/office/powerpoint/2010/main" val="4970102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B62BD082-6D77-EC7F-44D2-40D9C5300DAE}"/>
              </a:ext>
            </a:extLst>
          </p:cNvPr>
          <p:cNvPicPr>
            <a:picLocks noChangeAspect="1"/>
          </p:cNvPicPr>
          <p:nvPr userDrawn="1"/>
        </p:nvPicPr>
        <p:blipFill>
          <a:blip r:embed="rId2"/>
          <a:stretch>
            <a:fillRect/>
          </a:stretch>
        </p:blipFill>
        <p:spPr>
          <a:xfrm>
            <a:off x="-15240" y="0"/>
            <a:ext cx="12207240" cy="6858000"/>
          </a:xfrm>
          <a:prstGeom prst="rect">
            <a:avLst/>
          </a:prstGeom>
        </p:spPr>
      </p:pic>
      <p:sp>
        <p:nvSpPr>
          <p:cNvPr id="2" name="Title 1">
            <a:extLst>
              <a:ext uri="{FF2B5EF4-FFF2-40B4-BE49-F238E27FC236}">
                <a16:creationId xmlns:a16="http://schemas.microsoft.com/office/drawing/2014/main" id="{734996E4-4EEA-C396-8F9A-4D7FFEBCFC46}"/>
              </a:ext>
            </a:extLst>
          </p:cNvPr>
          <p:cNvSpPr>
            <a:spLocks noGrp="1"/>
          </p:cNvSpPr>
          <p:nvPr>
            <p:ph type="ctrTitle" hasCustomPrompt="1"/>
          </p:nvPr>
        </p:nvSpPr>
        <p:spPr>
          <a:xfrm>
            <a:off x="767080" y="1600199"/>
            <a:ext cx="10439400" cy="1909763"/>
          </a:xfrm>
        </p:spPr>
        <p:txBody>
          <a:bodyPr lIns="91440" anchor="b">
            <a:normAutofit/>
          </a:bodyPr>
          <a:lstStyle>
            <a:lvl1pPr marL="347663" indent="0" algn="l">
              <a:tabLst/>
              <a:defRPr sz="6400" b="1" i="0">
                <a:solidFill>
                  <a:schemeClr val="bg1"/>
                </a:solidFill>
                <a:latin typeface="Roboto" panose="02000000000000000000" pitchFamily="2" charset="0"/>
                <a:ea typeface="Roboto" panose="02000000000000000000" pitchFamily="2" charset="0"/>
              </a:defRPr>
            </a:lvl1pPr>
          </a:lstStyle>
          <a:p>
            <a:r>
              <a:rPr lang="en-US"/>
              <a:t>CLICK TO ADD TITLE</a:t>
            </a:r>
          </a:p>
        </p:txBody>
      </p:sp>
      <p:sp>
        <p:nvSpPr>
          <p:cNvPr id="3" name="Subtitle 2">
            <a:extLst>
              <a:ext uri="{FF2B5EF4-FFF2-40B4-BE49-F238E27FC236}">
                <a16:creationId xmlns:a16="http://schemas.microsoft.com/office/drawing/2014/main" id="{91A57962-3D12-15B6-4C8F-88ADCEBA21A7}"/>
              </a:ext>
            </a:extLst>
          </p:cNvPr>
          <p:cNvSpPr>
            <a:spLocks noGrp="1"/>
          </p:cNvSpPr>
          <p:nvPr>
            <p:ph type="subTitle" idx="1" hasCustomPrompt="1"/>
          </p:nvPr>
        </p:nvSpPr>
        <p:spPr>
          <a:xfrm>
            <a:off x="767080" y="3602038"/>
            <a:ext cx="8037576" cy="621792"/>
          </a:xfrm>
        </p:spPr>
        <p:txBody>
          <a:bodyPr anchor="b"/>
          <a:lstStyle>
            <a:lvl1pPr marL="0" indent="0" algn="l">
              <a:buNone/>
              <a:defRPr sz="2400" b="0" i="0">
                <a:solidFill>
                  <a:schemeClr val="bg1"/>
                </a:solidFill>
                <a:latin typeface="Libre Franklin"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Texas Collaborative for Healthy Mothers &amp; Babies</a:t>
            </a:r>
          </a:p>
        </p:txBody>
      </p:sp>
      <p:pic>
        <p:nvPicPr>
          <p:cNvPr id="10" name="Picture 9">
            <a:extLst>
              <a:ext uri="{FF2B5EF4-FFF2-40B4-BE49-F238E27FC236}">
                <a16:creationId xmlns:a16="http://schemas.microsoft.com/office/drawing/2014/main" id="{AA6FEED2-273F-0736-8DC7-4C88F45273DA}"/>
              </a:ext>
            </a:extLst>
          </p:cNvPr>
          <p:cNvPicPr>
            <a:picLocks noChangeAspect="1"/>
          </p:cNvPicPr>
          <p:nvPr userDrawn="1"/>
        </p:nvPicPr>
        <p:blipFill>
          <a:blip r:embed="rId3"/>
          <a:srcRect/>
          <a:stretch/>
        </p:blipFill>
        <p:spPr>
          <a:xfrm>
            <a:off x="8971280" y="552545"/>
            <a:ext cx="2235200" cy="722975"/>
          </a:xfrm>
          <a:prstGeom prst="rect">
            <a:avLst/>
          </a:prstGeom>
        </p:spPr>
      </p:pic>
      <p:sp>
        <p:nvSpPr>
          <p:cNvPr id="11" name="Text Placeholder 16">
            <a:extLst>
              <a:ext uri="{FF2B5EF4-FFF2-40B4-BE49-F238E27FC236}">
                <a16:creationId xmlns:a16="http://schemas.microsoft.com/office/drawing/2014/main" id="{DDB85AAE-8294-1791-FE3A-04EAF1BAA22E}"/>
              </a:ext>
            </a:extLst>
          </p:cNvPr>
          <p:cNvSpPr>
            <a:spLocks noGrp="1"/>
          </p:cNvSpPr>
          <p:nvPr>
            <p:ph type="body" sz="quarter" idx="10" hasCustomPrompt="1"/>
          </p:nvPr>
        </p:nvSpPr>
        <p:spPr>
          <a:xfrm>
            <a:off x="767081" y="4684062"/>
            <a:ext cx="10439400" cy="671710"/>
          </a:xfrm>
          <a:prstGeom prst="rect">
            <a:avLst/>
          </a:prstGeom>
        </p:spPr>
        <p:txBody>
          <a:bodyPr anchor="t"/>
          <a:lstStyle>
            <a:lvl1pPr marL="0" indent="0" algn="l" defTabSz="1219170" rtl="0" eaLnBrk="1" fontAlgn="auto" latinLnBrk="0" hangingPunct="1">
              <a:lnSpc>
                <a:spcPct val="50000"/>
              </a:lnSpc>
              <a:spcBef>
                <a:spcPts val="1333"/>
              </a:spcBef>
              <a:spcAft>
                <a:spcPts val="0"/>
              </a:spcAft>
              <a:buFont typeface="Arial"/>
              <a:buNone/>
              <a:defRPr lang="en-US" sz="1400" b="1" i="0" kern="1200" cap="all" baseline="0" dirty="0" smtClean="0">
                <a:solidFill>
                  <a:schemeClr val="bg1"/>
                </a:solidFill>
                <a:latin typeface="Exo Soft Extra Bold" pitchFamily="2" charset="77"/>
                <a:ea typeface="Libre Franklin" pitchFamily="2" charset="77"/>
                <a:cs typeface="Arial" charset="0"/>
              </a:defRPr>
            </a:lvl1pPr>
            <a:lvl2pPr marL="0" indent="0" algn="l" defTabSz="1219170" rtl="0" eaLnBrk="1" fontAlgn="auto" latinLnBrk="0" hangingPunct="1">
              <a:lnSpc>
                <a:spcPct val="50000"/>
              </a:lnSpc>
              <a:spcBef>
                <a:spcPts val="1333"/>
              </a:spcBef>
              <a:spcAft>
                <a:spcPts val="0"/>
              </a:spcAft>
              <a:buFont typeface="Arial"/>
              <a:buNone/>
              <a:defRPr lang="en-US" sz="1400" b="0" i="0" kern="1200" cap="all" baseline="0" dirty="0" smtClean="0">
                <a:solidFill>
                  <a:schemeClr val="bg1"/>
                </a:solidFill>
                <a:latin typeface="Arial Black" charset="0"/>
                <a:ea typeface="Arial" charset="0"/>
                <a:cs typeface="Arial" charset="0"/>
              </a:defRPr>
            </a:lvl2pPr>
            <a:lvl3pPr marL="0" indent="0" algn="l" defTabSz="1219170" rtl="0" eaLnBrk="1" fontAlgn="auto" latinLnBrk="0" hangingPunct="1">
              <a:lnSpc>
                <a:spcPct val="100000"/>
              </a:lnSpc>
              <a:spcBef>
                <a:spcPts val="1333"/>
              </a:spcBef>
              <a:spcAft>
                <a:spcPts val="0"/>
              </a:spcAft>
              <a:buFont typeface="Arial"/>
              <a:buNone/>
              <a:defRPr lang="en-US" sz="1400" b="0" i="0" kern="1200" cap="all" baseline="0" dirty="0" smtClean="0">
                <a:solidFill>
                  <a:schemeClr val="bg1"/>
                </a:solidFill>
                <a:latin typeface="Arial" charset="0"/>
                <a:ea typeface="Arial" charset="0"/>
                <a:cs typeface="Arial" charset="0"/>
              </a:defRPr>
            </a:lvl3pPr>
          </a:lstStyle>
          <a:p>
            <a:pPr lvl="0"/>
            <a:r>
              <a:rPr lang="en-US"/>
              <a:t>Click to add speaker or grant/contract information</a:t>
            </a:r>
          </a:p>
        </p:txBody>
      </p:sp>
      <p:pic>
        <p:nvPicPr>
          <p:cNvPr id="12" name="Picture 11">
            <a:extLst>
              <a:ext uri="{FF2B5EF4-FFF2-40B4-BE49-F238E27FC236}">
                <a16:creationId xmlns:a16="http://schemas.microsoft.com/office/drawing/2014/main" id="{895B5F55-A52D-C386-25DC-A2560D4DDDB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30331" y="5671706"/>
            <a:ext cx="1754262" cy="501217"/>
          </a:xfrm>
          <a:prstGeom prst="rect">
            <a:avLst/>
          </a:prstGeom>
        </p:spPr>
      </p:pic>
      <p:pic>
        <p:nvPicPr>
          <p:cNvPr id="13" name="Picture 12">
            <a:extLst>
              <a:ext uri="{FF2B5EF4-FFF2-40B4-BE49-F238E27FC236}">
                <a16:creationId xmlns:a16="http://schemas.microsoft.com/office/drawing/2014/main" id="{DCACBE49-965B-0A62-016D-F11B2B6894E9}"/>
              </a:ext>
            </a:extLst>
          </p:cNvPr>
          <p:cNvPicPr>
            <a:picLocks noChangeAspect="1"/>
          </p:cNvPicPr>
          <p:nvPr userDrawn="1"/>
        </p:nvPicPr>
        <p:blipFill>
          <a:blip r:embed="rId5"/>
          <a:srcRect/>
          <a:stretch/>
        </p:blipFill>
        <p:spPr>
          <a:xfrm>
            <a:off x="8645071" y="5670450"/>
            <a:ext cx="2660904" cy="503729"/>
          </a:xfrm>
          <a:prstGeom prst="rect">
            <a:avLst/>
          </a:prstGeom>
        </p:spPr>
      </p:pic>
      <p:pic>
        <p:nvPicPr>
          <p:cNvPr id="14" name="Picture 13">
            <a:extLst>
              <a:ext uri="{FF2B5EF4-FFF2-40B4-BE49-F238E27FC236}">
                <a16:creationId xmlns:a16="http://schemas.microsoft.com/office/drawing/2014/main" id="{5AD7A316-A51C-762B-048E-8E667189B73B}"/>
              </a:ext>
            </a:extLst>
          </p:cNvPr>
          <p:cNvPicPr>
            <a:picLocks noChangeAspect="1"/>
          </p:cNvPicPr>
          <p:nvPr userDrawn="1"/>
        </p:nvPicPr>
        <p:blipFill>
          <a:blip r:embed="rId6"/>
          <a:srcRect/>
          <a:stretch/>
        </p:blipFill>
        <p:spPr>
          <a:xfrm>
            <a:off x="5035288" y="5704360"/>
            <a:ext cx="1348175" cy="435909"/>
          </a:xfrm>
          <a:prstGeom prst="rect">
            <a:avLst/>
          </a:prstGeom>
        </p:spPr>
      </p:pic>
      <p:cxnSp>
        <p:nvCxnSpPr>
          <p:cNvPr id="15" name="Straight Connector 14">
            <a:extLst>
              <a:ext uri="{FF2B5EF4-FFF2-40B4-BE49-F238E27FC236}">
                <a16:creationId xmlns:a16="http://schemas.microsoft.com/office/drawing/2014/main" id="{0511B523-31E8-2BBB-70A2-6B8E2ACD7554}"/>
              </a:ext>
            </a:extLst>
          </p:cNvPr>
          <p:cNvCxnSpPr/>
          <p:nvPr userDrawn="1"/>
        </p:nvCxnSpPr>
        <p:spPr>
          <a:xfrm>
            <a:off x="767080" y="4277661"/>
            <a:ext cx="7493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337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47C3A-C3AE-A50E-C5C0-F7DD9E6824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E8F25C-65A0-4AC4-B623-E7EA3C0C1C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75F8CF-C9D0-13F5-CBE7-3D8FF30C4B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29C312-66D9-82B9-66DB-A622316DA7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55107B-A2D3-17D6-AAFF-3F6B34EB79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DA4EC1-A91D-C6F4-5047-02DBEB54A5EF}"/>
              </a:ext>
            </a:extLst>
          </p:cNvPr>
          <p:cNvSpPr>
            <a:spLocks noGrp="1"/>
          </p:cNvSpPr>
          <p:nvPr>
            <p:ph type="dt" sz="half" idx="10"/>
          </p:nvPr>
        </p:nvSpPr>
        <p:spPr/>
        <p:txBody>
          <a:bodyPr/>
          <a:lstStyle/>
          <a:p>
            <a:fld id="{E1EC7E66-4EC6-402F-AB5A-ACAB41C43622}" type="datetimeFigureOut">
              <a:rPr lang="en-US" smtClean="0"/>
              <a:t>1/25/2023</a:t>
            </a:fld>
            <a:endParaRPr lang="en-US"/>
          </a:p>
        </p:txBody>
      </p:sp>
      <p:sp>
        <p:nvSpPr>
          <p:cNvPr id="8" name="Footer Placeholder 7">
            <a:extLst>
              <a:ext uri="{FF2B5EF4-FFF2-40B4-BE49-F238E27FC236}">
                <a16:creationId xmlns:a16="http://schemas.microsoft.com/office/drawing/2014/main" id="{27545B9D-19D6-6A16-DC9A-47939EE069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7C80E8-DB88-C7B3-CB2A-9EA065B8F528}"/>
              </a:ext>
            </a:extLst>
          </p:cNvPr>
          <p:cNvSpPr>
            <a:spLocks noGrp="1"/>
          </p:cNvSpPr>
          <p:nvPr>
            <p:ph type="sldNum" sz="quarter" idx="12"/>
          </p:nvPr>
        </p:nvSpPr>
        <p:spPr/>
        <p:txBody>
          <a:bodyPr/>
          <a:lstStyle/>
          <a:p>
            <a:fld id="{DE454755-50B9-4C8F-B7D0-217EF30B0644}" type="slidenum">
              <a:rPr lang="en-US" smtClean="0"/>
              <a:t>‹#›</a:t>
            </a:fld>
            <a:endParaRPr lang="en-US"/>
          </a:p>
        </p:txBody>
      </p:sp>
    </p:spTree>
    <p:extLst>
      <p:ext uri="{BB962C8B-B14F-4D97-AF65-F5344CB8AC3E}">
        <p14:creationId xmlns:p14="http://schemas.microsoft.com/office/powerpoint/2010/main" val="30736285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0CC60BCA-33C9-F39F-FEA5-79521B948CCE}"/>
              </a:ext>
            </a:extLst>
          </p:cNvPr>
          <p:cNvPicPr>
            <a:picLocks noChangeAspect="1"/>
          </p:cNvPicPr>
          <p:nvPr userDrawn="1"/>
        </p:nvPicPr>
        <p:blipFill>
          <a:blip r:embed="rId2">
            <a:alphaModFix amt="8000"/>
          </a:blip>
          <a:stretch>
            <a:fillRect/>
          </a:stretch>
        </p:blipFill>
        <p:spPr>
          <a:xfrm>
            <a:off x="0" y="365125"/>
            <a:ext cx="12192000" cy="6849438"/>
          </a:xfrm>
          <a:prstGeom prst="rect">
            <a:avLst/>
          </a:prstGeom>
        </p:spPr>
      </p:pic>
      <p:sp>
        <p:nvSpPr>
          <p:cNvPr id="7" name="Rectangle 6">
            <a:extLst>
              <a:ext uri="{FF2B5EF4-FFF2-40B4-BE49-F238E27FC236}">
                <a16:creationId xmlns:a16="http://schemas.microsoft.com/office/drawing/2014/main" id="{AABB0B76-605E-B96E-42F8-85DA87469FE2}"/>
              </a:ext>
            </a:extLst>
          </p:cNvPr>
          <p:cNvSpPr/>
          <p:nvPr userDrawn="1"/>
        </p:nvSpPr>
        <p:spPr>
          <a:xfrm>
            <a:off x="531876" y="-6225"/>
            <a:ext cx="11128248" cy="201168"/>
          </a:xfrm>
          <a:prstGeom prst="rect">
            <a:avLst/>
          </a:prstGeom>
          <a:gradFill flip="none" rotWithShape="1">
            <a:gsLst>
              <a:gs pos="0">
                <a:schemeClr val="accent1"/>
              </a:gs>
              <a:gs pos="100000">
                <a:schemeClr val="accent4">
                  <a:alpha val="81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ibre Franklin" pitchFamily="2" charset="77"/>
            </a:endParaRPr>
          </a:p>
        </p:txBody>
      </p:sp>
      <p:sp>
        <p:nvSpPr>
          <p:cNvPr id="2" name="Title 1">
            <a:extLst>
              <a:ext uri="{FF2B5EF4-FFF2-40B4-BE49-F238E27FC236}">
                <a16:creationId xmlns:a16="http://schemas.microsoft.com/office/drawing/2014/main" id="{23D3673C-F884-71A5-4777-6B2D9848D442}"/>
              </a:ext>
            </a:extLst>
          </p:cNvPr>
          <p:cNvSpPr>
            <a:spLocks noGrp="1"/>
          </p:cNvSpPr>
          <p:nvPr>
            <p:ph type="title" hasCustomPrompt="1"/>
          </p:nvPr>
        </p:nvSpPr>
        <p:spPr>
          <a:xfrm>
            <a:off x="1617223" y="365125"/>
            <a:ext cx="2779776" cy="557784"/>
          </a:xfrm>
        </p:spPr>
        <p:txBody>
          <a:bodyPr lIns="91440"/>
          <a:lstStyle>
            <a:lvl1pPr marL="0" indent="342900">
              <a:tabLst/>
              <a:defRPr b="1" i="0">
                <a:solidFill>
                  <a:schemeClr val="accent3"/>
                </a:solidFill>
                <a:latin typeface="Roboto" panose="02000000000000000000" pitchFamily="2" charset="0"/>
                <a:ea typeface="Roboto" panose="02000000000000000000" pitchFamily="2" charset="0"/>
              </a:defRPr>
            </a:lvl1pPr>
          </a:lstStyle>
          <a:p>
            <a:r>
              <a:rPr lang="en-US"/>
              <a:t>AGENDA</a:t>
            </a:r>
          </a:p>
        </p:txBody>
      </p:sp>
      <p:sp>
        <p:nvSpPr>
          <p:cNvPr id="13" name="Text Placeholder 36">
            <a:extLst>
              <a:ext uri="{FF2B5EF4-FFF2-40B4-BE49-F238E27FC236}">
                <a16:creationId xmlns:a16="http://schemas.microsoft.com/office/drawing/2014/main" id="{55BD3884-7FCD-C98C-2DAB-3B6AAC255432}"/>
              </a:ext>
            </a:extLst>
          </p:cNvPr>
          <p:cNvSpPr>
            <a:spLocks noGrp="1"/>
          </p:cNvSpPr>
          <p:nvPr>
            <p:ph type="body" sz="quarter" idx="26" hasCustomPrompt="1"/>
          </p:nvPr>
        </p:nvSpPr>
        <p:spPr>
          <a:xfrm>
            <a:off x="1617223" y="1394095"/>
            <a:ext cx="5763333" cy="614363"/>
          </a:xfrm>
          <a:prstGeom prst="rect">
            <a:avLst/>
          </a:prstGeom>
        </p:spPr>
        <p:txBody>
          <a:bodyPr anchor="ctr" anchorCtr="0"/>
          <a:lstStyle>
            <a:lvl1pPr marL="0" indent="0">
              <a:buNone/>
              <a:defRPr sz="2000" b="0" i="0">
                <a:solidFill>
                  <a:schemeClr val="accent5"/>
                </a:solidFill>
                <a:latin typeface="Libre Franklin" pitchFamily="2" charset="77"/>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Section</a:t>
            </a:r>
          </a:p>
        </p:txBody>
      </p:sp>
      <p:sp>
        <p:nvSpPr>
          <p:cNvPr id="14" name="Text Placeholder 36">
            <a:extLst>
              <a:ext uri="{FF2B5EF4-FFF2-40B4-BE49-F238E27FC236}">
                <a16:creationId xmlns:a16="http://schemas.microsoft.com/office/drawing/2014/main" id="{6C7D8F81-7FA5-1EED-2992-778D4EA7907D}"/>
              </a:ext>
            </a:extLst>
          </p:cNvPr>
          <p:cNvSpPr>
            <a:spLocks noGrp="1"/>
          </p:cNvSpPr>
          <p:nvPr>
            <p:ph type="body" sz="quarter" idx="27" hasCustomPrompt="1"/>
          </p:nvPr>
        </p:nvSpPr>
        <p:spPr>
          <a:xfrm>
            <a:off x="1617223" y="2417781"/>
            <a:ext cx="5763333" cy="614363"/>
          </a:xfrm>
          <a:prstGeom prst="rect">
            <a:avLst/>
          </a:prstGeom>
        </p:spPr>
        <p:txBody>
          <a:bodyPr anchor="ctr" anchorCtr="0"/>
          <a:lstStyle>
            <a:lvl1pPr marL="0" indent="0">
              <a:buNone/>
              <a:defRPr sz="2000" b="0" i="0">
                <a:solidFill>
                  <a:schemeClr val="accent5"/>
                </a:solidFill>
                <a:latin typeface="Libre Franklin" pitchFamily="2" charset="77"/>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Section</a:t>
            </a:r>
          </a:p>
        </p:txBody>
      </p:sp>
      <p:sp>
        <p:nvSpPr>
          <p:cNvPr id="15" name="Text Placeholder 36">
            <a:extLst>
              <a:ext uri="{FF2B5EF4-FFF2-40B4-BE49-F238E27FC236}">
                <a16:creationId xmlns:a16="http://schemas.microsoft.com/office/drawing/2014/main" id="{11DDDA77-B84E-1FBC-702E-8395514889D1}"/>
              </a:ext>
            </a:extLst>
          </p:cNvPr>
          <p:cNvSpPr>
            <a:spLocks noGrp="1"/>
          </p:cNvSpPr>
          <p:nvPr>
            <p:ph type="body" sz="quarter" idx="28" hasCustomPrompt="1"/>
          </p:nvPr>
        </p:nvSpPr>
        <p:spPr>
          <a:xfrm>
            <a:off x="1617223" y="3441467"/>
            <a:ext cx="5763333" cy="614363"/>
          </a:xfrm>
          <a:prstGeom prst="rect">
            <a:avLst/>
          </a:prstGeom>
        </p:spPr>
        <p:txBody>
          <a:bodyPr anchor="ctr" anchorCtr="0"/>
          <a:lstStyle>
            <a:lvl1pPr marL="0" indent="0">
              <a:buNone/>
              <a:defRPr sz="2000" b="0" i="0">
                <a:solidFill>
                  <a:schemeClr val="accent5"/>
                </a:solidFill>
                <a:latin typeface="Libre Franklin" pitchFamily="2" charset="77"/>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Section</a:t>
            </a:r>
          </a:p>
        </p:txBody>
      </p:sp>
      <p:sp>
        <p:nvSpPr>
          <p:cNvPr id="16" name="Text Placeholder 36">
            <a:extLst>
              <a:ext uri="{FF2B5EF4-FFF2-40B4-BE49-F238E27FC236}">
                <a16:creationId xmlns:a16="http://schemas.microsoft.com/office/drawing/2014/main" id="{3F4CC405-57CE-0139-AB7E-296E49485832}"/>
              </a:ext>
            </a:extLst>
          </p:cNvPr>
          <p:cNvSpPr>
            <a:spLocks noGrp="1"/>
          </p:cNvSpPr>
          <p:nvPr>
            <p:ph type="body" sz="quarter" idx="29" hasCustomPrompt="1"/>
          </p:nvPr>
        </p:nvSpPr>
        <p:spPr>
          <a:xfrm>
            <a:off x="1617223" y="4465153"/>
            <a:ext cx="5763333" cy="614363"/>
          </a:xfrm>
          <a:prstGeom prst="rect">
            <a:avLst/>
          </a:prstGeom>
        </p:spPr>
        <p:txBody>
          <a:bodyPr anchor="ctr" anchorCtr="0"/>
          <a:lstStyle>
            <a:lvl1pPr marL="0" indent="0">
              <a:buNone/>
              <a:defRPr sz="2000" b="0" i="0">
                <a:solidFill>
                  <a:schemeClr val="accent5"/>
                </a:solidFill>
                <a:latin typeface="Libre Franklin" pitchFamily="2" charset="77"/>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Section</a:t>
            </a:r>
          </a:p>
        </p:txBody>
      </p:sp>
      <p:sp>
        <p:nvSpPr>
          <p:cNvPr id="17" name="Text Placeholder 36">
            <a:extLst>
              <a:ext uri="{FF2B5EF4-FFF2-40B4-BE49-F238E27FC236}">
                <a16:creationId xmlns:a16="http://schemas.microsoft.com/office/drawing/2014/main" id="{855C7AF9-C30B-8F7C-20C6-C94385DCAB8F}"/>
              </a:ext>
            </a:extLst>
          </p:cNvPr>
          <p:cNvSpPr>
            <a:spLocks noGrp="1"/>
          </p:cNvSpPr>
          <p:nvPr>
            <p:ph type="body" sz="quarter" idx="30" hasCustomPrompt="1"/>
          </p:nvPr>
        </p:nvSpPr>
        <p:spPr>
          <a:xfrm>
            <a:off x="1617223" y="5488839"/>
            <a:ext cx="5763333" cy="614363"/>
          </a:xfrm>
          <a:prstGeom prst="rect">
            <a:avLst/>
          </a:prstGeom>
        </p:spPr>
        <p:txBody>
          <a:bodyPr anchor="ctr" anchorCtr="0"/>
          <a:lstStyle>
            <a:lvl1pPr marL="0" indent="0">
              <a:buNone/>
              <a:defRPr sz="2000" b="0" i="0">
                <a:solidFill>
                  <a:schemeClr val="accent5"/>
                </a:solidFill>
                <a:latin typeface="Libre Franklin" pitchFamily="2" charset="77"/>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Section</a:t>
            </a:r>
          </a:p>
        </p:txBody>
      </p:sp>
      <p:pic>
        <p:nvPicPr>
          <p:cNvPr id="50" name="Picture 49">
            <a:extLst>
              <a:ext uri="{FF2B5EF4-FFF2-40B4-BE49-F238E27FC236}">
                <a16:creationId xmlns:a16="http://schemas.microsoft.com/office/drawing/2014/main" id="{DEB20404-B051-E763-FC34-976CB6723B47}"/>
              </a:ext>
            </a:extLst>
          </p:cNvPr>
          <p:cNvPicPr>
            <a:picLocks noChangeAspect="1"/>
          </p:cNvPicPr>
          <p:nvPr userDrawn="1"/>
        </p:nvPicPr>
        <p:blipFill>
          <a:blip r:embed="rId3"/>
          <a:srcRect/>
          <a:stretch/>
        </p:blipFill>
        <p:spPr>
          <a:xfrm>
            <a:off x="10220092" y="384583"/>
            <a:ext cx="1438507" cy="469036"/>
          </a:xfrm>
          <a:prstGeom prst="rect">
            <a:avLst/>
          </a:prstGeom>
        </p:spPr>
      </p:pic>
      <p:sp>
        <p:nvSpPr>
          <p:cNvPr id="56" name="Text Placeholder 5">
            <a:extLst>
              <a:ext uri="{FF2B5EF4-FFF2-40B4-BE49-F238E27FC236}">
                <a16:creationId xmlns:a16="http://schemas.microsoft.com/office/drawing/2014/main" id="{BAAC801B-C6B9-69E8-CDB0-857D31B5A107}"/>
              </a:ext>
            </a:extLst>
          </p:cNvPr>
          <p:cNvSpPr>
            <a:spLocks noGrp="1"/>
          </p:cNvSpPr>
          <p:nvPr>
            <p:ph type="body" sz="quarter" idx="31" hasCustomPrompt="1"/>
          </p:nvPr>
        </p:nvSpPr>
        <p:spPr>
          <a:xfrm>
            <a:off x="901872" y="1394094"/>
            <a:ext cx="614363" cy="6143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a:noAutofit/>
          </a:bodyPr>
          <a:lstStyle>
            <a:lvl1pPr marL="0" indent="0" algn="ctr">
              <a:buNone/>
              <a:defRPr b="1" i="0">
                <a:latin typeface="Exo Soft Extra Bold" pitchFamily="2" charset="77"/>
              </a:defRPr>
            </a:lvl1pPr>
          </a:lstStyle>
          <a:p>
            <a:pPr lvl="0"/>
            <a:r>
              <a:rPr lang="en-US"/>
              <a:t>1</a:t>
            </a:r>
          </a:p>
        </p:txBody>
      </p:sp>
      <p:sp>
        <p:nvSpPr>
          <p:cNvPr id="57" name="Text Placeholder 5">
            <a:extLst>
              <a:ext uri="{FF2B5EF4-FFF2-40B4-BE49-F238E27FC236}">
                <a16:creationId xmlns:a16="http://schemas.microsoft.com/office/drawing/2014/main" id="{1294635E-5B23-F8B7-38A0-B9AC5C803579}"/>
              </a:ext>
            </a:extLst>
          </p:cNvPr>
          <p:cNvSpPr>
            <a:spLocks noGrp="1"/>
          </p:cNvSpPr>
          <p:nvPr>
            <p:ph type="body" sz="quarter" idx="33" hasCustomPrompt="1"/>
          </p:nvPr>
        </p:nvSpPr>
        <p:spPr>
          <a:xfrm>
            <a:off x="896896" y="2414350"/>
            <a:ext cx="614363" cy="6143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a:noAutofit/>
          </a:bodyPr>
          <a:lstStyle>
            <a:lvl1pPr marL="0" indent="0" algn="ctr">
              <a:buNone/>
              <a:defRPr b="1" i="0">
                <a:latin typeface="Exo Soft Extra Bold" pitchFamily="2" charset="77"/>
              </a:defRPr>
            </a:lvl1pPr>
          </a:lstStyle>
          <a:p>
            <a:pPr lvl="0"/>
            <a:r>
              <a:rPr lang="en-US"/>
              <a:t>2</a:t>
            </a:r>
          </a:p>
        </p:txBody>
      </p:sp>
      <p:sp>
        <p:nvSpPr>
          <p:cNvPr id="58" name="Text Placeholder 5">
            <a:extLst>
              <a:ext uri="{FF2B5EF4-FFF2-40B4-BE49-F238E27FC236}">
                <a16:creationId xmlns:a16="http://schemas.microsoft.com/office/drawing/2014/main" id="{719AB174-C50F-FA9E-7474-AEB0FC069E61}"/>
              </a:ext>
            </a:extLst>
          </p:cNvPr>
          <p:cNvSpPr>
            <a:spLocks noGrp="1"/>
          </p:cNvSpPr>
          <p:nvPr>
            <p:ph type="body" sz="quarter" idx="34" hasCustomPrompt="1"/>
          </p:nvPr>
        </p:nvSpPr>
        <p:spPr>
          <a:xfrm>
            <a:off x="896897" y="4465153"/>
            <a:ext cx="614363" cy="6143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a:noAutofit/>
          </a:bodyPr>
          <a:lstStyle>
            <a:lvl1pPr marL="0" indent="0" algn="ctr">
              <a:buNone/>
              <a:defRPr b="1" i="0">
                <a:latin typeface="Exo Soft Extra Bold" pitchFamily="2" charset="77"/>
              </a:defRPr>
            </a:lvl1pPr>
          </a:lstStyle>
          <a:p>
            <a:pPr lvl="0"/>
            <a:r>
              <a:rPr lang="en-US"/>
              <a:t>4</a:t>
            </a:r>
          </a:p>
        </p:txBody>
      </p:sp>
      <p:sp>
        <p:nvSpPr>
          <p:cNvPr id="59" name="Text Placeholder 5">
            <a:extLst>
              <a:ext uri="{FF2B5EF4-FFF2-40B4-BE49-F238E27FC236}">
                <a16:creationId xmlns:a16="http://schemas.microsoft.com/office/drawing/2014/main" id="{D06EF9F6-37B2-4115-09F3-6DE758D865F5}"/>
              </a:ext>
            </a:extLst>
          </p:cNvPr>
          <p:cNvSpPr>
            <a:spLocks noGrp="1"/>
          </p:cNvSpPr>
          <p:nvPr>
            <p:ph type="body" sz="quarter" idx="35" hasCustomPrompt="1"/>
          </p:nvPr>
        </p:nvSpPr>
        <p:spPr>
          <a:xfrm>
            <a:off x="896896" y="3444897"/>
            <a:ext cx="614363" cy="6143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a:noAutofit/>
          </a:bodyPr>
          <a:lstStyle>
            <a:lvl1pPr marL="0" indent="0" algn="ctr">
              <a:buNone/>
              <a:defRPr b="1" i="0">
                <a:latin typeface="Exo Soft Extra Bold" pitchFamily="2" charset="77"/>
              </a:defRPr>
            </a:lvl1pPr>
          </a:lstStyle>
          <a:p>
            <a:pPr lvl="0"/>
            <a:r>
              <a:rPr lang="en-US"/>
              <a:t>3</a:t>
            </a:r>
          </a:p>
        </p:txBody>
      </p:sp>
      <p:sp>
        <p:nvSpPr>
          <p:cNvPr id="60" name="Text Placeholder 5">
            <a:extLst>
              <a:ext uri="{FF2B5EF4-FFF2-40B4-BE49-F238E27FC236}">
                <a16:creationId xmlns:a16="http://schemas.microsoft.com/office/drawing/2014/main" id="{4A399F6D-B6E4-1764-E12A-21070E2FCB73}"/>
              </a:ext>
            </a:extLst>
          </p:cNvPr>
          <p:cNvSpPr>
            <a:spLocks noGrp="1"/>
          </p:cNvSpPr>
          <p:nvPr>
            <p:ph type="body" sz="quarter" idx="36" hasCustomPrompt="1"/>
          </p:nvPr>
        </p:nvSpPr>
        <p:spPr>
          <a:xfrm>
            <a:off x="896898" y="5488683"/>
            <a:ext cx="614363" cy="6143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a:noAutofit/>
          </a:bodyPr>
          <a:lstStyle>
            <a:lvl1pPr marL="0" indent="0" algn="ctr">
              <a:buNone/>
              <a:defRPr b="1" i="0">
                <a:latin typeface="Exo Soft Extra Bold" pitchFamily="2" charset="77"/>
              </a:defRPr>
            </a:lvl1pPr>
          </a:lstStyle>
          <a:p>
            <a:pPr lvl="0"/>
            <a:r>
              <a:rPr lang="en-US"/>
              <a:t>5</a:t>
            </a:r>
          </a:p>
        </p:txBody>
      </p:sp>
      <p:sp>
        <p:nvSpPr>
          <p:cNvPr id="3" name="Slide Number Placeholder 2"/>
          <p:cNvSpPr>
            <a:spLocks noGrp="1"/>
          </p:cNvSpPr>
          <p:nvPr>
            <p:ph type="sldNum" sz="quarter" idx="37"/>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42797374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pic>
        <p:nvPicPr>
          <p:cNvPr id="40" name="Picture 39" descr="Background pattern&#10;&#10;Description automatically generated">
            <a:extLst>
              <a:ext uri="{FF2B5EF4-FFF2-40B4-BE49-F238E27FC236}">
                <a16:creationId xmlns:a16="http://schemas.microsoft.com/office/drawing/2014/main" id="{768F3C87-A0A2-C680-09BF-38769D29D6C1}"/>
              </a:ext>
            </a:extLst>
          </p:cNvPr>
          <p:cNvPicPr>
            <a:picLocks noChangeAspect="1"/>
          </p:cNvPicPr>
          <p:nvPr userDrawn="1"/>
        </p:nvPicPr>
        <p:blipFill>
          <a:blip r:embed="rId2">
            <a:alphaModFix amt="8000"/>
          </a:blip>
          <a:stretch>
            <a:fillRect/>
          </a:stretch>
        </p:blipFill>
        <p:spPr>
          <a:xfrm>
            <a:off x="0" y="4281"/>
            <a:ext cx="12192000" cy="6849438"/>
          </a:xfrm>
          <a:prstGeom prst="rect">
            <a:avLst/>
          </a:prstGeom>
        </p:spPr>
      </p:pic>
      <p:pic>
        <p:nvPicPr>
          <p:cNvPr id="7" name="Picture 6">
            <a:extLst>
              <a:ext uri="{FF2B5EF4-FFF2-40B4-BE49-F238E27FC236}">
                <a16:creationId xmlns:a16="http://schemas.microsoft.com/office/drawing/2014/main" id="{8A1B5944-C647-9597-9863-94AFFF180D16}"/>
              </a:ext>
            </a:extLst>
          </p:cNvPr>
          <p:cNvPicPr>
            <a:picLocks noChangeAspect="1"/>
          </p:cNvPicPr>
          <p:nvPr userDrawn="1"/>
        </p:nvPicPr>
        <p:blipFill>
          <a:blip r:embed="rId3"/>
          <a:srcRect/>
          <a:stretch/>
        </p:blipFill>
        <p:spPr>
          <a:xfrm>
            <a:off x="10220092" y="384583"/>
            <a:ext cx="1438507" cy="469036"/>
          </a:xfrm>
          <a:prstGeom prst="rect">
            <a:avLst/>
          </a:prstGeom>
        </p:spPr>
      </p:pic>
      <p:sp>
        <p:nvSpPr>
          <p:cNvPr id="41" name="Text Placeholder 1">
            <a:extLst>
              <a:ext uri="{FF2B5EF4-FFF2-40B4-BE49-F238E27FC236}">
                <a16:creationId xmlns:a16="http://schemas.microsoft.com/office/drawing/2014/main" id="{83C655E9-30E9-947E-E931-DD8176C41AEC}"/>
              </a:ext>
            </a:extLst>
          </p:cNvPr>
          <p:cNvSpPr txBox="1">
            <a:spLocks/>
          </p:cNvSpPr>
          <p:nvPr userDrawn="1"/>
        </p:nvSpPr>
        <p:spPr>
          <a:xfrm>
            <a:off x="533400" y="2"/>
            <a:ext cx="11125200" cy="201168"/>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0" i="0">
              <a:solidFill>
                <a:schemeClr val="bg1"/>
              </a:solidFill>
              <a:latin typeface="Libre Franklin" pitchFamily="2" charset="77"/>
            </a:endParaRPr>
          </a:p>
        </p:txBody>
      </p:sp>
      <p:sp>
        <p:nvSpPr>
          <p:cNvPr id="48" name="Picture Placeholder 10">
            <a:extLst>
              <a:ext uri="{FF2B5EF4-FFF2-40B4-BE49-F238E27FC236}">
                <a16:creationId xmlns:a16="http://schemas.microsoft.com/office/drawing/2014/main" id="{8F737559-2F17-D557-BDB2-AC9F43F73767}"/>
              </a:ext>
            </a:extLst>
          </p:cNvPr>
          <p:cNvSpPr>
            <a:spLocks noGrp="1"/>
          </p:cNvSpPr>
          <p:nvPr>
            <p:ph type="pic" sz="quarter" idx="11" hasCustomPrompt="1"/>
          </p:nvPr>
        </p:nvSpPr>
        <p:spPr>
          <a:xfrm>
            <a:off x="838200" y="2155844"/>
            <a:ext cx="1005840" cy="1005840"/>
          </a:xfrm>
          <a:prstGeom prst="ellipse">
            <a:avLst/>
          </a:prstGeom>
          <a:solidFill>
            <a:srgbClr val="EBEBEB"/>
          </a:solidFill>
          <a:ln w="25400">
            <a:solidFill>
              <a:schemeClr val="accent1"/>
            </a:solidFill>
          </a:ln>
        </p:spPr>
        <p:txBody>
          <a:bodyPr anchor="ctr" anchorCtr="0">
            <a:normAutofit/>
          </a:bodyPr>
          <a:lstStyle>
            <a:lvl1pPr marL="0" indent="0" algn="ctr">
              <a:buNone/>
              <a:defRPr sz="1000" b="0" i="0">
                <a:solidFill>
                  <a:schemeClr val="accent1"/>
                </a:solidFill>
                <a:latin typeface="Libre Franklin" pitchFamily="2" charset="77"/>
              </a:defRPr>
            </a:lvl1pPr>
          </a:lstStyle>
          <a:p>
            <a:r>
              <a:rPr lang="en-US"/>
              <a:t>1</a:t>
            </a:r>
          </a:p>
        </p:txBody>
      </p:sp>
      <p:sp>
        <p:nvSpPr>
          <p:cNvPr id="54" name="Title 1">
            <a:extLst>
              <a:ext uri="{FF2B5EF4-FFF2-40B4-BE49-F238E27FC236}">
                <a16:creationId xmlns:a16="http://schemas.microsoft.com/office/drawing/2014/main" id="{2ABB99EF-8572-D704-F0AB-97E096CCA096}"/>
              </a:ext>
            </a:extLst>
          </p:cNvPr>
          <p:cNvSpPr>
            <a:spLocks noGrp="1"/>
          </p:cNvSpPr>
          <p:nvPr>
            <p:ph type="title" hasCustomPrompt="1"/>
          </p:nvPr>
        </p:nvSpPr>
        <p:spPr>
          <a:xfrm>
            <a:off x="530350" y="1069874"/>
            <a:ext cx="11128248" cy="539496"/>
          </a:xfrm>
        </p:spPr>
        <p:txBody>
          <a:bodyPr lIns="91440"/>
          <a:lstStyle>
            <a:lvl1pPr>
              <a:defRPr>
                <a:latin typeface="Roboto" panose="02000000000000000000" pitchFamily="2" charset="0"/>
                <a:ea typeface="Roboto" panose="02000000000000000000" pitchFamily="2" charset="0"/>
              </a:defRPr>
            </a:lvl1pPr>
          </a:lstStyle>
          <a:p>
            <a:r>
              <a:rPr lang="en-US"/>
              <a:t>Meet the Team</a:t>
            </a:r>
          </a:p>
        </p:txBody>
      </p:sp>
      <p:sp>
        <p:nvSpPr>
          <p:cNvPr id="57" name="Text Placeholder 56">
            <a:extLst>
              <a:ext uri="{FF2B5EF4-FFF2-40B4-BE49-F238E27FC236}">
                <a16:creationId xmlns:a16="http://schemas.microsoft.com/office/drawing/2014/main" id="{AA261E00-49B6-D074-2230-8584D7029856}"/>
              </a:ext>
            </a:extLst>
          </p:cNvPr>
          <p:cNvSpPr>
            <a:spLocks noGrp="1"/>
          </p:cNvSpPr>
          <p:nvPr>
            <p:ph type="body" sz="quarter" idx="13" hasCustomPrompt="1"/>
          </p:nvPr>
        </p:nvSpPr>
        <p:spPr>
          <a:xfrm>
            <a:off x="577596" y="3403347"/>
            <a:ext cx="1527048" cy="457200"/>
          </a:xfrm>
        </p:spPr>
        <p:txBody>
          <a:bodyPr lIns="91440">
            <a:normAutofit/>
          </a:bodyPr>
          <a:lstStyle>
            <a:lvl1pPr marL="0" indent="0" algn="ctr">
              <a:spcBef>
                <a:spcPts val="400"/>
              </a:spcBef>
              <a:buNone/>
              <a:defRPr sz="1200" b="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70" name="Picture Placeholder 10">
            <a:extLst>
              <a:ext uri="{FF2B5EF4-FFF2-40B4-BE49-F238E27FC236}">
                <a16:creationId xmlns:a16="http://schemas.microsoft.com/office/drawing/2014/main" id="{72E92006-C670-D320-0377-1D3E50DD8C90}"/>
              </a:ext>
            </a:extLst>
          </p:cNvPr>
          <p:cNvSpPr>
            <a:spLocks noGrp="1"/>
          </p:cNvSpPr>
          <p:nvPr>
            <p:ph type="pic" sz="quarter" idx="14" hasCustomPrompt="1"/>
          </p:nvPr>
        </p:nvSpPr>
        <p:spPr>
          <a:xfrm>
            <a:off x="2627811" y="2155844"/>
            <a:ext cx="1005840" cy="1005840"/>
          </a:xfrm>
          <a:prstGeom prst="ellipse">
            <a:avLst/>
          </a:prstGeom>
          <a:solidFill>
            <a:srgbClr val="EBEBEB"/>
          </a:solidFill>
          <a:ln w="25400">
            <a:solidFill>
              <a:schemeClr val="accent1"/>
            </a:solidFill>
          </a:ln>
        </p:spPr>
        <p:txBody>
          <a:bodyPr anchor="ctr" anchorCtr="0">
            <a:normAutofit/>
          </a:bodyPr>
          <a:lstStyle>
            <a:lvl1pPr marL="0" indent="0" algn="ctr">
              <a:buNone/>
              <a:defRPr sz="1000" b="0" i="0">
                <a:solidFill>
                  <a:schemeClr val="accent1"/>
                </a:solidFill>
                <a:latin typeface="Libre Franklin" pitchFamily="2" charset="77"/>
              </a:defRPr>
            </a:lvl1pPr>
          </a:lstStyle>
          <a:p>
            <a:r>
              <a:rPr lang="en-US"/>
              <a:t>2</a:t>
            </a:r>
          </a:p>
        </p:txBody>
      </p:sp>
      <p:sp>
        <p:nvSpPr>
          <p:cNvPr id="71" name="Text Placeholder 56">
            <a:extLst>
              <a:ext uri="{FF2B5EF4-FFF2-40B4-BE49-F238E27FC236}">
                <a16:creationId xmlns:a16="http://schemas.microsoft.com/office/drawing/2014/main" id="{A109BA76-5084-570D-1039-2BC8E0D18EBD}"/>
              </a:ext>
            </a:extLst>
          </p:cNvPr>
          <p:cNvSpPr>
            <a:spLocks noGrp="1"/>
          </p:cNvSpPr>
          <p:nvPr>
            <p:ph type="body" sz="quarter" idx="15" hasCustomPrompt="1"/>
          </p:nvPr>
        </p:nvSpPr>
        <p:spPr>
          <a:xfrm>
            <a:off x="2367207" y="3403347"/>
            <a:ext cx="1527048" cy="457200"/>
          </a:xfrm>
        </p:spPr>
        <p:txBody>
          <a:bodyPr lIns="91440">
            <a:noAutofit/>
          </a:bodyPr>
          <a:lstStyle>
            <a:lvl1pPr marL="0" indent="0" algn="ctr">
              <a:spcBef>
                <a:spcPts val="400"/>
              </a:spcBef>
              <a:buNone/>
              <a:defRPr sz="120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72" name="Picture Placeholder 10">
            <a:extLst>
              <a:ext uri="{FF2B5EF4-FFF2-40B4-BE49-F238E27FC236}">
                <a16:creationId xmlns:a16="http://schemas.microsoft.com/office/drawing/2014/main" id="{07716CEC-BFC3-B7C6-99BF-A3EC4FE6569A}"/>
              </a:ext>
            </a:extLst>
          </p:cNvPr>
          <p:cNvSpPr>
            <a:spLocks noGrp="1"/>
          </p:cNvSpPr>
          <p:nvPr>
            <p:ph type="pic" sz="quarter" idx="16" hasCustomPrompt="1"/>
          </p:nvPr>
        </p:nvSpPr>
        <p:spPr>
          <a:xfrm>
            <a:off x="4417422" y="2155844"/>
            <a:ext cx="1005840" cy="1005840"/>
          </a:xfrm>
          <a:prstGeom prst="ellipse">
            <a:avLst/>
          </a:prstGeom>
          <a:solidFill>
            <a:srgbClr val="EBEBEB"/>
          </a:solidFill>
          <a:ln w="25400">
            <a:solidFill>
              <a:schemeClr val="accent1"/>
            </a:solidFill>
          </a:ln>
        </p:spPr>
        <p:txBody>
          <a:bodyPr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sz="1000" b="0" i="0">
                <a:solidFill>
                  <a:schemeClr val="accent1"/>
                </a:solidFill>
                <a:latin typeface="Libre Franklin" pitchFamily="2" charset="77"/>
              </a:defRPr>
            </a:lvl1pPr>
          </a:lstStyle>
          <a:p>
            <a:pPr marL="0" marR="0" lvl="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a:pPr>
            <a:r>
              <a:rPr lang="en-US"/>
              <a:t>3</a:t>
            </a:r>
          </a:p>
        </p:txBody>
      </p:sp>
      <p:sp>
        <p:nvSpPr>
          <p:cNvPr id="73" name="Text Placeholder 56">
            <a:extLst>
              <a:ext uri="{FF2B5EF4-FFF2-40B4-BE49-F238E27FC236}">
                <a16:creationId xmlns:a16="http://schemas.microsoft.com/office/drawing/2014/main" id="{B7EAEA09-E7FF-2C54-DC7B-04BF77364F56}"/>
              </a:ext>
            </a:extLst>
          </p:cNvPr>
          <p:cNvSpPr>
            <a:spLocks noGrp="1"/>
          </p:cNvSpPr>
          <p:nvPr>
            <p:ph type="body" sz="quarter" idx="17" hasCustomPrompt="1"/>
          </p:nvPr>
        </p:nvSpPr>
        <p:spPr>
          <a:xfrm>
            <a:off x="4156818" y="3403347"/>
            <a:ext cx="1527048" cy="457200"/>
          </a:xfrm>
        </p:spPr>
        <p:txBody>
          <a:bodyPr lIns="91440">
            <a:noAutofit/>
          </a:bodyPr>
          <a:lstStyle>
            <a:lvl1pPr marL="0" indent="0" algn="ctr">
              <a:spcBef>
                <a:spcPts val="400"/>
              </a:spcBef>
              <a:buNone/>
              <a:defRPr sz="120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74" name="Picture Placeholder 10">
            <a:extLst>
              <a:ext uri="{FF2B5EF4-FFF2-40B4-BE49-F238E27FC236}">
                <a16:creationId xmlns:a16="http://schemas.microsoft.com/office/drawing/2014/main" id="{1E5A79A2-523D-E766-0868-4B7F3E98E422}"/>
              </a:ext>
            </a:extLst>
          </p:cNvPr>
          <p:cNvSpPr>
            <a:spLocks noGrp="1"/>
          </p:cNvSpPr>
          <p:nvPr>
            <p:ph type="pic" sz="quarter" idx="18" hasCustomPrompt="1"/>
          </p:nvPr>
        </p:nvSpPr>
        <p:spPr>
          <a:xfrm>
            <a:off x="6207033" y="2155844"/>
            <a:ext cx="1005840" cy="1005840"/>
          </a:xfrm>
          <a:prstGeom prst="ellipse">
            <a:avLst/>
          </a:prstGeom>
          <a:solidFill>
            <a:srgbClr val="EBEBEB"/>
          </a:solidFill>
          <a:ln w="25400">
            <a:solidFill>
              <a:schemeClr val="accent1"/>
            </a:solidFill>
          </a:ln>
        </p:spPr>
        <p:txBody>
          <a:bodyPr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sz="1000" b="0" i="0">
                <a:solidFill>
                  <a:schemeClr val="accent1"/>
                </a:solidFill>
                <a:latin typeface="Libre Franklin" pitchFamily="2" charset="77"/>
              </a:defRPr>
            </a:lvl1pPr>
          </a:lstStyle>
          <a:p>
            <a:pPr marL="0" marR="0" lvl="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a:pPr>
            <a:r>
              <a:rPr lang="en-US"/>
              <a:t>4</a:t>
            </a:r>
          </a:p>
        </p:txBody>
      </p:sp>
      <p:sp>
        <p:nvSpPr>
          <p:cNvPr id="75" name="Text Placeholder 56">
            <a:extLst>
              <a:ext uri="{FF2B5EF4-FFF2-40B4-BE49-F238E27FC236}">
                <a16:creationId xmlns:a16="http://schemas.microsoft.com/office/drawing/2014/main" id="{C5198EAE-8438-ECAE-B845-B2FB1681A3DA}"/>
              </a:ext>
            </a:extLst>
          </p:cNvPr>
          <p:cNvSpPr>
            <a:spLocks noGrp="1"/>
          </p:cNvSpPr>
          <p:nvPr>
            <p:ph type="body" sz="quarter" idx="19" hasCustomPrompt="1"/>
          </p:nvPr>
        </p:nvSpPr>
        <p:spPr>
          <a:xfrm>
            <a:off x="5946429" y="3403347"/>
            <a:ext cx="1527048" cy="457200"/>
          </a:xfrm>
        </p:spPr>
        <p:txBody>
          <a:bodyPr lIns="91440">
            <a:noAutofit/>
          </a:bodyPr>
          <a:lstStyle>
            <a:lvl1pPr marL="0" indent="0" algn="ctr">
              <a:spcBef>
                <a:spcPts val="400"/>
              </a:spcBef>
              <a:buNone/>
              <a:defRPr sz="120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76" name="Picture Placeholder 10">
            <a:extLst>
              <a:ext uri="{FF2B5EF4-FFF2-40B4-BE49-F238E27FC236}">
                <a16:creationId xmlns:a16="http://schemas.microsoft.com/office/drawing/2014/main" id="{1645C720-36BD-C21B-E934-6AC38780E70B}"/>
              </a:ext>
            </a:extLst>
          </p:cNvPr>
          <p:cNvSpPr>
            <a:spLocks noGrp="1"/>
          </p:cNvSpPr>
          <p:nvPr>
            <p:ph type="pic" sz="quarter" idx="20" hasCustomPrompt="1"/>
          </p:nvPr>
        </p:nvSpPr>
        <p:spPr>
          <a:xfrm>
            <a:off x="7996644" y="2155844"/>
            <a:ext cx="1005840" cy="1005840"/>
          </a:xfrm>
          <a:prstGeom prst="ellipse">
            <a:avLst/>
          </a:prstGeom>
          <a:solidFill>
            <a:srgbClr val="EBEBEB"/>
          </a:solidFill>
          <a:ln w="25400">
            <a:solidFill>
              <a:schemeClr val="accent1"/>
            </a:solidFill>
          </a:ln>
        </p:spPr>
        <p:txBody>
          <a:bodyPr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sz="1000" b="0" i="0">
                <a:solidFill>
                  <a:schemeClr val="accent1"/>
                </a:solidFill>
                <a:latin typeface="Libre Franklin" pitchFamily="2" charset="77"/>
              </a:defRPr>
            </a:lvl1pPr>
          </a:lstStyle>
          <a:p>
            <a:pPr marL="0" marR="0" lvl="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a:pPr>
            <a:r>
              <a:rPr lang="en-US"/>
              <a:t>5</a:t>
            </a:r>
          </a:p>
        </p:txBody>
      </p:sp>
      <p:sp>
        <p:nvSpPr>
          <p:cNvPr id="77" name="Text Placeholder 56">
            <a:extLst>
              <a:ext uri="{FF2B5EF4-FFF2-40B4-BE49-F238E27FC236}">
                <a16:creationId xmlns:a16="http://schemas.microsoft.com/office/drawing/2014/main" id="{34B90326-F226-151C-A7CE-D36C665F107C}"/>
              </a:ext>
            </a:extLst>
          </p:cNvPr>
          <p:cNvSpPr>
            <a:spLocks noGrp="1"/>
          </p:cNvSpPr>
          <p:nvPr>
            <p:ph type="body" sz="quarter" idx="21" hasCustomPrompt="1"/>
          </p:nvPr>
        </p:nvSpPr>
        <p:spPr>
          <a:xfrm>
            <a:off x="7736040" y="3403347"/>
            <a:ext cx="1527048" cy="457200"/>
          </a:xfrm>
        </p:spPr>
        <p:txBody>
          <a:bodyPr lIns="91440">
            <a:noAutofit/>
          </a:bodyPr>
          <a:lstStyle>
            <a:lvl1pPr marL="0" indent="0" algn="ctr">
              <a:spcBef>
                <a:spcPts val="400"/>
              </a:spcBef>
              <a:buNone/>
              <a:defRPr sz="120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78" name="Picture Placeholder 10">
            <a:extLst>
              <a:ext uri="{FF2B5EF4-FFF2-40B4-BE49-F238E27FC236}">
                <a16:creationId xmlns:a16="http://schemas.microsoft.com/office/drawing/2014/main" id="{000FC890-37F6-F27C-F4BE-CEC84942BB7D}"/>
              </a:ext>
            </a:extLst>
          </p:cNvPr>
          <p:cNvSpPr>
            <a:spLocks noGrp="1"/>
          </p:cNvSpPr>
          <p:nvPr>
            <p:ph type="pic" sz="quarter" idx="22" hasCustomPrompt="1"/>
          </p:nvPr>
        </p:nvSpPr>
        <p:spPr>
          <a:xfrm>
            <a:off x="9786255" y="2155844"/>
            <a:ext cx="1005840" cy="1005840"/>
          </a:xfrm>
          <a:prstGeom prst="ellipse">
            <a:avLst/>
          </a:prstGeom>
          <a:solidFill>
            <a:srgbClr val="EBEBEB"/>
          </a:solidFill>
          <a:ln w="25400">
            <a:solidFill>
              <a:schemeClr val="accent1"/>
            </a:solidFill>
          </a:ln>
        </p:spPr>
        <p:txBody>
          <a:bodyPr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sz="1000" b="0" i="0">
                <a:solidFill>
                  <a:schemeClr val="accent1"/>
                </a:solidFill>
                <a:latin typeface="Libre Franklin" pitchFamily="2" charset="77"/>
              </a:defRPr>
            </a:lvl1pPr>
          </a:lstStyle>
          <a:p>
            <a:pPr marL="0" marR="0" lvl="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a:pPr>
            <a:r>
              <a:rPr lang="en-US"/>
              <a:t>6</a:t>
            </a:r>
          </a:p>
        </p:txBody>
      </p:sp>
      <p:sp>
        <p:nvSpPr>
          <p:cNvPr id="79" name="Text Placeholder 56">
            <a:extLst>
              <a:ext uri="{FF2B5EF4-FFF2-40B4-BE49-F238E27FC236}">
                <a16:creationId xmlns:a16="http://schemas.microsoft.com/office/drawing/2014/main" id="{9BEE1EF9-6C51-82A5-EEE1-6BA2FB86BA2C}"/>
              </a:ext>
            </a:extLst>
          </p:cNvPr>
          <p:cNvSpPr>
            <a:spLocks noGrp="1"/>
          </p:cNvSpPr>
          <p:nvPr>
            <p:ph type="body" sz="quarter" idx="23" hasCustomPrompt="1"/>
          </p:nvPr>
        </p:nvSpPr>
        <p:spPr>
          <a:xfrm>
            <a:off x="9525651" y="3403347"/>
            <a:ext cx="1527048" cy="457200"/>
          </a:xfrm>
        </p:spPr>
        <p:txBody>
          <a:bodyPr lIns="91440">
            <a:noAutofit/>
          </a:bodyPr>
          <a:lstStyle>
            <a:lvl1pPr marL="0" indent="0" algn="ctr">
              <a:spcBef>
                <a:spcPts val="400"/>
              </a:spcBef>
              <a:buNone/>
              <a:defRPr sz="120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80" name="Picture Placeholder 10">
            <a:extLst>
              <a:ext uri="{FF2B5EF4-FFF2-40B4-BE49-F238E27FC236}">
                <a16:creationId xmlns:a16="http://schemas.microsoft.com/office/drawing/2014/main" id="{62E4330B-9F87-7977-0810-CFF010E67B9F}"/>
              </a:ext>
            </a:extLst>
          </p:cNvPr>
          <p:cNvSpPr>
            <a:spLocks noGrp="1"/>
          </p:cNvSpPr>
          <p:nvPr>
            <p:ph type="pic" sz="quarter" idx="24" hasCustomPrompt="1"/>
          </p:nvPr>
        </p:nvSpPr>
        <p:spPr>
          <a:xfrm>
            <a:off x="838200" y="4441844"/>
            <a:ext cx="1005840" cy="1005840"/>
          </a:xfrm>
          <a:prstGeom prst="ellipse">
            <a:avLst/>
          </a:prstGeom>
          <a:solidFill>
            <a:srgbClr val="EBEBEB"/>
          </a:solidFill>
          <a:ln w="25400">
            <a:solidFill>
              <a:schemeClr val="accent1"/>
            </a:solidFill>
          </a:ln>
        </p:spPr>
        <p:txBody>
          <a:bodyPr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sz="1000" b="0" i="0">
                <a:solidFill>
                  <a:schemeClr val="accent1"/>
                </a:solidFill>
                <a:latin typeface="Libre Franklin" pitchFamily="2" charset="77"/>
              </a:defRPr>
            </a:lvl1pPr>
          </a:lstStyle>
          <a:p>
            <a:pPr marL="0" marR="0" lvl="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a:pPr>
            <a:r>
              <a:rPr lang="en-US"/>
              <a:t>7</a:t>
            </a:r>
          </a:p>
        </p:txBody>
      </p:sp>
      <p:sp>
        <p:nvSpPr>
          <p:cNvPr id="81" name="Text Placeholder 56">
            <a:extLst>
              <a:ext uri="{FF2B5EF4-FFF2-40B4-BE49-F238E27FC236}">
                <a16:creationId xmlns:a16="http://schemas.microsoft.com/office/drawing/2014/main" id="{E2CA1050-620B-611C-BE95-1AD3DD8E3E21}"/>
              </a:ext>
            </a:extLst>
          </p:cNvPr>
          <p:cNvSpPr>
            <a:spLocks noGrp="1"/>
          </p:cNvSpPr>
          <p:nvPr>
            <p:ph type="body" sz="quarter" idx="25" hasCustomPrompt="1"/>
          </p:nvPr>
        </p:nvSpPr>
        <p:spPr>
          <a:xfrm>
            <a:off x="577596" y="5689347"/>
            <a:ext cx="1527048" cy="448056"/>
          </a:xfrm>
        </p:spPr>
        <p:txBody>
          <a:bodyPr lIns="91440">
            <a:noAutofit/>
          </a:bodyPr>
          <a:lstStyle>
            <a:lvl1pPr marL="0" indent="0" algn="ctr">
              <a:spcBef>
                <a:spcPts val="400"/>
              </a:spcBef>
              <a:buNone/>
              <a:defRPr sz="120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82" name="Picture Placeholder 10">
            <a:extLst>
              <a:ext uri="{FF2B5EF4-FFF2-40B4-BE49-F238E27FC236}">
                <a16:creationId xmlns:a16="http://schemas.microsoft.com/office/drawing/2014/main" id="{37010CA7-212C-798C-06EF-2E0A7E807612}"/>
              </a:ext>
            </a:extLst>
          </p:cNvPr>
          <p:cNvSpPr>
            <a:spLocks noGrp="1"/>
          </p:cNvSpPr>
          <p:nvPr>
            <p:ph type="pic" sz="quarter" idx="26" hasCustomPrompt="1"/>
          </p:nvPr>
        </p:nvSpPr>
        <p:spPr>
          <a:xfrm>
            <a:off x="2627811" y="4441844"/>
            <a:ext cx="1005840" cy="1005840"/>
          </a:xfrm>
          <a:prstGeom prst="ellipse">
            <a:avLst/>
          </a:prstGeom>
          <a:solidFill>
            <a:srgbClr val="EBEBEB"/>
          </a:solidFill>
          <a:ln w="25400">
            <a:solidFill>
              <a:schemeClr val="accent1"/>
            </a:solidFill>
          </a:ln>
        </p:spPr>
        <p:txBody>
          <a:bodyPr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sz="1000" b="0" i="0">
                <a:solidFill>
                  <a:schemeClr val="accent1"/>
                </a:solidFill>
                <a:latin typeface="Libre Franklin" pitchFamily="2" charset="77"/>
              </a:defRPr>
            </a:lvl1pPr>
          </a:lstStyle>
          <a:p>
            <a:pPr marL="0" marR="0" lvl="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a:pPr>
            <a:r>
              <a:rPr lang="en-US"/>
              <a:t>8</a:t>
            </a:r>
          </a:p>
        </p:txBody>
      </p:sp>
      <p:sp>
        <p:nvSpPr>
          <p:cNvPr id="83" name="Text Placeholder 56">
            <a:extLst>
              <a:ext uri="{FF2B5EF4-FFF2-40B4-BE49-F238E27FC236}">
                <a16:creationId xmlns:a16="http://schemas.microsoft.com/office/drawing/2014/main" id="{1A2E3F33-16E0-CB6F-71E7-1024D30D80EF}"/>
              </a:ext>
            </a:extLst>
          </p:cNvPr>
          <p:cNvSpPr>
            <a:spLocks noGrp="1"/>
          </p:cNvSpPr>
          <p:nvPr>
            <p:ph type="body" sz="quarter" idx="27" hasCustomPrompt="1"/>
          </p:nvPr>
        </p:nvSpPr>
        <p:spPr>
          <a:xfrm>
            <a:off x="2367207" y="5689347"/>
            <a:ext cx="1527048" cy="448056"/>
          </a:xfrm>
        </p:spPr>
        <p:txBody>
          <a:bodyPr lIns="91440">
            <a:noAutofit/>
          </a:bodyPr>
          <a:lstStyle>
            <a:lvl1pPr marL="0" indent="0" algn="ctr">
              <a:spcBef>
                <a:spcPts val="400"/>
              </a:spcBef>
              <a:buNone/>
              <a:defRPr sz="120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84" name="Picture Placeholder 10">
            <a:extLst>
              <a:ext uri="{FF2B5EF4-FFF2-40B4-BE49-F238E27FC236}">
                <a16:creationId xmlns:a16="http://schemas.microsoft.com/office/drawing/2014/main" id="{FB36D1AC-68A1-D749-C06C-3DB2241FAB40}"/>
              </a:ext>
            </a:extLst>
          </p:cNvPr>
          <p:cNvSpPr>
            <a:spLocks noGrp="1"/>
          </p:cNvSpPr>
          <p:nvPr>
            <p:ph type="pic" sz="quarter" idx="28" hasCustomPrompt="1"/>
          </p:nvPr>
        </p:nvSpPr>
        <p:spPr>
          <a:xfrm>
            <a:off x="4417422" y="4441844"/>
            <a:ext cx="1005840" cy="1005840"/>
          </a:xfrm>
          <a:prstGeom prst="ellipse">
            <a:avLst/>
          </a:prstGeom>
          <a:solidFill>
            <a:srgbClr val="EBEBEB"/>
          </a:solidFill>
          <a:ln w="25400">
            <a:solidFill>
              <a:schemeClr val="accent1"/>
            </a:solidFill>
          </a:ln>
        </p:spPr>
        <p:txBody>
          <a:bodyPr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sz="1000" b="0" i="0">
                <a:solidFill>
                  <a:schemeClr val="accent1"/>
                </a:solidFill>
                <a:latin typeface="Libre Franklin" pitchFamily="2" charset="77"/>
              </a:defRPr>
            </a:lvl1pPr>
          </a:lstStyle>
          <a:p>
            <a:pPr marL="0" marR="0" lvl="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a:pPr>
            <a:r>
              <a:rPr lang="en-US"/>
              <a:t>9</a:t>
            </a:r>
          </a:p>
        </p:txBody>
      </p:sp>
      <p:sp>
        <p:nvSpPr>
          <p:cNvPr id="85" name="Text Placeholder 56">
            <a:extLst>
              <a:ext uri="{FF2B5EF4-FFF2-40B4-BE49-F238E27FC236}">
                <a16:creationId xmlns:a16="http://schemas.microsoft.com/office/drawing/2014/main" id="{59B43F07-5532-0A14-7C36-98221E3C2FAB}"/>
              </a:ext>
            </a:extLst>
          </p:cNvPr>
          <p:cNvSpPr>
            <a:spLocks noGrp="1"/>
          </p:cNvSpPr>
          <p:nvPr>
            <p:ph type="body" sz="quarter" idx="29" hasCustomPrompt="1"/>
          </p:nvPr>
        </p:nvSpPr>
        <p:spPr>
          <a:xfrm>
            <a:off x="4156818" y="5689347"/>
            <a:ext cx="1527048" cy="448056"/>
          </a:xfrm>
        </p:spPr>
        <p:txBody>
          <a:bodyPr lIns="91440">
            <a:noAutofit/>
          </a:bodyPr>
          <a:lstStyle>
            <a:lvl1pPr marL="0" indent="0" algn="ctr">
              <a:spcBef>
                <a:spcPts val="400"/>
              </a:spcBef>
              <a:buNone/>
              <a:defRPr sz="120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86" name="Picture Placeholder 10">
            <a:extLst>
              <a:ext uri="{FF2B5EF4-FFF2-40B4-BE49-F238E27FC236}">
                <a16:creationId xmlns:a16="http://schemas.microsoft.com/office/drawing/2014/main" id="{7E1FF4CE-C746-A99C-843F-AEDDE43CDEA1}"/>
              </a:ext>
            </a:extLst>
          </p:cNvPr>
          <p:cNvSpPr>
            <a:spLocks noGrp="1"/>
          </p:cNvSpPr>
          <p:nvPr>
            <p:ph type="pic" sz="quarter" idx="30" hasCustomPrompt="1"/>
          </p:nvPr>
        </p:nvSpPr>
        <p:spPr>
          <a:xfrm>
            <a:off x="6207033" y="4441844"/>
            <a:ext cx="1005840" cy="1005840"/>
          </a:xfrm>
          <a:prstGeom prst="ellipse">
            <a:avLst/>
          </a:prstGeom>
          <a:solidFill>
            <a:srgbClr val="EBEBEB"/>
          </a:solidFill>
          <a:ln w="25400">
            <a:solidFill>
              <a:schemeClr val="accent1"/>
            </a:solidFill>
          </a:ln>
        </p:spPr>
        <p:txBody>
          <a:bodyPr anchor="ctr" anchorCtr="0">
            <a:normAutofit/>
          </a:bodyPr>
          <a:lstStyle>
            <a:lvl1pPr marL="0" indent="0" algn="ctr">
              <a:buNone/>
              <a:defRPr sz="1000" b="0" i="0">
                <a:solidFill>
                  <a:schemeClr val="accent1"/>
                </a:solidFill>
                <a:latin typeface="Libre Franklin" pitchFamily="2" charset="77"/>
              </a:defRPr>
            </a:lvl1pPr>
          </a:lstStyle>
          <a:p>
            <a:r>
              <a:rPr lang="en-US"/>
              <a:t>10</a:t>
            </a:r>
          </a:p>
        </p:txBody>
      </p:sp>
      <p:sp>
        <p:nvSpPr>
          <p:cNvPr id="87" name="Text Placeholder 56">
            <a:extLst>
              <a:ext uri="{FF2B5EF4-FFF2-40B4-BE49-F238E27FC236}">
                <a16:creationId xmlns:a16="http://schemas.microsoft.com/office/drawing/2014/main" id="{FB299873-9A7B-D8AA-CE7D-BC8D5F4604BE}"/>
              </a:ext>
            </a:extLst>
          </p:cNvPr>
          <p:cNvSpPr>
            <a:spLocks noGrp="1"/>
          </p:cNvSpPr>
          <p:nvPr>
            <p:ph type="body" sz="quarter" idx="31" hasCustomPrompt="1"/>
          </p:nvPr>
        </p:nvSpPr>
        <p:spPr>
          <a:xfrm>
            <a:off x="5946429" y="5689347"/>
            <a:ext cx="1527048" cy="448056"/>
          </a:xfrm>
        </p:spPr>
        <p:txBody>
          <a:bodyPr lIns="91440">
            <a:noAutofit/>
          </a:bodyPr>
          <a:lstStyle>
            <a:lvl1pPr marL="0" indent="0" algn="ctr">
              <a:spcBef>
                <a:spcPts val="400"/>
              </a:spcBef>
              <a:buNone/>
              <a:defRPr sz="120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88" name="Picture Placeholder 10">
            <a:extLst>
              <a:ext uri="{FF2B5EF4-FFF2-40B4-BE49-F238E27FC236}">
                <a16:creationId xmlns:a16="http://schemas.microsoft.com/office/drawing/2014/main" id="{6943D181-7FD2-84E6-805D-91835AE2BEE0}"/>
              </a:ext>
            </a:extLst>
          </p:cNvPr>
          <p:cNvSpPr>
            <a:spLocks noGrp="1"/>
          </p:cNvSpPr>
          <p:nvPr>
            <p:ph type="pic" sz="quarter" idx="32" hasCustomPrompt="1"/>
          </p:nvPr>
        </p:nvSpPr>
        <p:spPr>
          <a:xfrm>
            <a:off x="7996644" y="4441844"/>
            <a:ext cx="1005840" cy="1005840"/>
          </a:xfrm>
          <a:prstGeom prst="ellipse">
            <a:avLst/>
          </a:prstGeom>
          <a:solidFill>
            <a:srgbClr val="EBEBEB"/>
          </a:solidFill>
          <a:ln w="25400">
            <a:solidFill>
              <a:schemeClr val="accent1"/>
            </a:solidFill>
          </a:ln>
        </p:spPr>
        <p:txBody>
          <a:bodyPr anchor="ctr" anchorCtr="0">
            <a:normAutofit/>
          </a:bodyPr>
          <a:lstStyle>
            <a:lvl1pPr marL="0" indent="0" algn="ctr">
              <a:buNone/>
              <a:defRPr sz="1000" b="0" i="0">
                <a:solidFill>
                  <a:schemeClr val="accent1"/>
                </a:solidFill>
                <a:latin typeface="Libre Franklin" pitchFamily="2" charset="77"/>
              </a:defRPr>
            </a:lvl1pPr>
          </a:lstStyle>
          <a:p>
            <a:r>
              <a:rPr lang="en-US"/>
              <a:t>11</a:t>
            </a:r>
          </a:p>
        </p:txBody>
      </p:sp>
      <p:sp>
        <p:nvSpPr>
          <p:cNvPr id="89" name="Text Placeholder 56">
            <a:extLst>
              <a:ext uri="{FF2B5EF4-FFF2-40B4-BE49-F238E27FC236}">
                <a16:creationId xmlns:a16="http://schemas.microsoft.com/office/drawing/2014/main" id="{10F535A4-D78C-7163-F745-E058C76AF6EB}"/>
              </a:ext>
            </a:extLst>
          </p:cNvPr>
          <p:cNvSpPr>
            <a:spLocks noGrp="1"/>
          </p:cNvSpPr>
          <p:nvPr>
            <p:ph type="body" sz="quarter" idx="33" hasCustomPrompt="1"/>
          </p:nvPr>
        </p:nvSpPr>
        <p:spPr>
          <a:xfrm>
            <a:off x="7736040" y="5689347"/>
            <a:ext cx="1527048" cy="448056"/>
          </a:xfrm>
        </p:spPr>
        <p:txBody>
          <a:bodyPr lIns="91440">
            <a:noAutofit/>
          </a:bodyPr>
          <a:lstStyle>
            <a:lvl1pPr marL="0" indent="0" algn="ctr">
              <a:spcBef>
                <a:spcPts val="400"/>
              </a:spcBef>
              <a:buNone/>
              <a:defRPr sz="120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90" name="Picture Placeholder 10">
            <a:extLst>
              <a:ext uri="{FF2B5EF4-FFF2-40B4-BE49-F238E27FC236}">
                <a16:creationId xmlns:a16="http://schemas.microsoft.com/office/drawing/2014/main" id="{0E836F92-A44A-4681-3081-FA4E8367C784}"/>
              </a:ext>
            </a:extLst>
          </p:cNvPr>
          <p:cNvSpPr>
            <a:spLocks noGrp="1"/>
          </p:cNvSpPr>
          <p:nvPr>
            <p:ph type="pic" sz="quarter" idx="34" hasCustomPrompt="1"/>
          </p:nvPr>
        </p:nvSpPr>
        <p:spPr>
          <a:xfrm>
            <a:off x="9786255" y="4441844"/>
            <a:ext cx="1005840" cy="1005840"/>
          </a:xfrm>
          <a:prstGeom prst="ellipse">
            <a:avLst/>
          </a:prstGeom>
          <a:solidFill>
            <a:srgbClr val="EBEBEB"/>
          </a:solidFill>
          <a:ln w="25400">
            <a:solidFill>
              <a:schemeClr val="accent1"/>
            </a:solidFill>
          </a:ln>
        </p:spPr>
        <p:txBody>
          <a:bodyPr anchor="ctr" anchorCtr="0">
            <a:normAutofit/>
          </a:bodyPr>
          <a:lstStyle>
            <a:lvl1pPr marL="0" marR="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sz="1000" b="0" i="0">
                <a:solidFill>
                  <a:schemeClr val="accent1"/>
                </a:solidFill>
                <a:latin typeface="Libre Franklin" pitchFamily="2" charset="77"/>
              </a:defRPr>
            </a:lvl1pPr>
          </a:lstStyle>
          <a:p>
            <a:pPr marL="0" marR="0" lvl="0" indent="0" algn="ctr"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None/>
              <a:tabLst/>
              <a:defRPr/>
            </a:pPr>
            <a:r>
              <a:rPr lang="en-US"/>
              <a:t>12</a:t>
            </a:r>
          </a:p>
        </p:txBody>
      </p:sp>
      <p:sp>
        <p:nvSpPr>
          <p:cNvPr id="91" name="Text Placeholder 56">
            <a:extLst>
              <a:ext uri="{FF2B5EF4-FFF2-40B4-BE49-F238E27FC236}">
                <a16:creationId xmlns:a16="http://schemas.microsoft.com/office/drawing/2014/main" id="{7C56A123-9BEB-5596-628F-DC9D027E46BE}"/>
              </a:ext>
            </a:extLst>
          </p:cNvPr>
          <p:cNvSpPr>
            <a:spLocks noGrp="1"/>
          </p:cNvSpPr>
          <p:nvPr>
            <p:ph type="body" sz="quarter" idx="35" hasCustomPrompt="1"/>
          </p:nvPr>
        </p:nvSpPr>
        <p:spPr>
          <a:xfrm>
            <a:off x="9525651" y="5689347"/>
            <a:ext cx="1527048" cy="448056"/>
          </a:xfrm>
        </p:spPr>
        <p:txBody>
          <a:bodyPr lIns="91440">
            <a:noAutofit/>
          </a:bodyPr>
          <a:lstStyle>
            <a:lvl1pPr marL="0" indent="0" algn="ctr">
              <a:spcBef>
                <a:spcPts val="400"/>
              </a:spcBef>
              <a:buNone/>
              <a:defRPr sz="1200">
                <a:solidFill>
                  <a:schemeClr val="accent5"/>
                </a:solidFill>
              </a:defRPr>
            </a:lvl1pPr>
          </a:lstStyle>
          <a:p>
            <a:pPr algn="ctr"/>
            <a:r>
              <a:rPr lang="en-US" sz="1200">
                <a:solidFill>
                  <a:schemeClr val="tx2"/>
                </a:solidFill>
                <a:latin typeface="Libre Franklin" pitchFamily="2" charset="77"/>
              </a:rPr>
              <a:t>First Last</a:t>
            </a:r>
          </a:p>
          <a:p>
            <a:pPr algn="ctr"/>
            <a:r>
              <a:rPr lang="en-US" sz="1000">
                <a:solidFill>
                  <a:schemeClr val="tx1"/>
                </a:solidFill>
                <a:latin typeface="Libre Franklin" pitchFamily="2" charset="77"/>
              </a:rPr>
              <a:t>Title</a:t>
            </a:r>
            <a:r>
              <a:rPr lang="en-US" sz="1100">
                <a:solidFill>
                  <a:schemeClr val="tx1"/>
                </a:solidFill>
                <a:latin typeface="Libre Franklin" pitchFamily="2" charset="77"/>
              </a:rPr>
              <a:t> </a:t>
            </a:r>
          </a:p>
        </p:txBody>
      </p:sp>
      <p:sp>
        <p:nvSpPr>
          <p:cNvPr id="2" name="Slide Number Placeholder 1"/>
          <p:cNvSpPr>
            <a:spLocks noGrp="1"/>
          </p:cNvSpPr>
          <p:nvPr>
            <p:ph type="sldNum" sz="quarter" idx="36"/>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9219590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Title Slide No Photo">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7124EC38-8E18-D047-7512-2F98A7B995AA}"/>
              </a:ext>
            </a:extLst>
          </p:cNvPr>
          <p:cNvPicPr>
            <a:picLocks noChangeAspect="1"/>
          </p:cNvPicPr>
          <p:nvPr userDrawn="1"/>
        </p:nvPicPr>
        <p:blipFill>
          <a:blip r:embed="rId2"/>
          <a:stretch>
            <a:fillRect/>
          </a:stretch>
        </p:blipFill>
        <p:spPr>
          <a:xfrm>
            <a:off x="-34212" y="-29878"/>
            <a:ext cx="12260424" cy="6887878"/>
          </a:xfrm>
          <a:prstGeom prst="rect">
            <a:avLst/>
          </a:prstGeom>
        </p:spPr>
      </p:pic>
      <p:sp>
        <p:nvSpPr>
          <p:cNvPr id="2" name="Title 1">
            <a:extLst>
              <a:ext uri="{FF2B5EF4-FFF2-40B4-BE49-F238E27FC236}">
                <a16:creationId xmlns:a16="http://schemas.microsoft.com/office/drawing/2014/main" id="{2D2E45B9-5A97-B583-D00C-81ECA133BDD4}"/>
              </a:ext>
            </a:extLst>
          </p:cNvPr>
          <p:cNvSpPr>
            <a:spLocks noGrp="1"/>
          </p:cNvSpPr>
          <p:nvPr>
            <p:ph type="title" hasCustomPrompt="1"/>
          </p:nvPr>
        </p:nvSpPr>
        <p:spPr>
          <a:xfrm>
            <a:off x="831850" y="1709738"/>
            <a:ext cx="10442448" cy="2542032"/>
          </a:xfrm>
        </p:spPr>
        <p:txBody>
          <a:bodyPr anchor="b">
            <a:noAutofit/>
          </a:bodyPr>
          <a:lstStyle>
            <a:lvl1pPr algn="ctr">
              <a:defRPr sz="6400">
                <a:solidFill>
                  <a:schemeClr val="bg1"/>
                </a:solidFill>
                <a:latin typeface="Roboto" panose="02000000000000000000" pitchFamily="2" charset="0"/>
                <a:ea typeface="Roboto" panose="02000000000000000000" pitchFamily="2" charset="0"/>
              </a:defRPr>
            </a:lvl1pPr>
          </a:lstStyle>
          <a:p>
            <a:r>
              <a:rPr lang="en-US"/>
              <a:t>CLICK TO ADD </a:t>
            </a:r>
            <a:br>
              <a:rPr lang="en-US"/>
            </a:br>
            <a:r>
              <a:rPr lang="en-US"/>
              <a:t>SECTION TITLE </a:t>
            </a:r>
            <a:br>
              <a:rPr lang="en-US"/>
            </a:br>
            <a:r>
              <a:rPr lang="en-US"/>
              <a:t>3 LINE MAX</a:t>
            </a:r>
          </a:p>
        </p:txBody>
      </p:sp>
      <p:sp>
        <p:nvSpPr>
          <p:cNvPr id="3" name="Text Placeholder 2">
            <a:extLst>
              <a:ext uri="{FF2B5EF4-FFF2-40B4-BE49-F238E27FC236}">
                <a16:creationId xmlns:a16="http://schemas.microsoft.com/office/drawing/2014/main" id="{2EB254B5-FA94-38CC-46D7-28F4781D9987}"/>
              </a:ext>
            </a:extLst>
          </p:cNvPr>
          <p:cNvSpPr>
            <a:spLocks noGrp="1"/>
          </p:cNvSpPr>
          <p:nvPr>
            <p:ph type="body" idx="1" hasCustomPrompt="1"/>
          </p:nvPr>
        </p:nvSpPr>
        <p:spPr>
          <a:xfrm>
            <a:off x="831850" y="4589463"/>
            <a:ext cx="10515600" cy="594360"/>
          </a:xfrm>
        </p:spPr>
        <p:txBody>
          <a:bodyPr anchor="ctr"/>
          <a:lstStyle>
            <a:lvl1pPr marL="0" indent="0" algn="ctr">
              <a:buNone/>
              <a:defRPr sz="2400" b="0" i="1">
                <a:solidFill>
                  <a:schemeClr val="bg1"/>
                </a:solidFill>
                <a:latin typeface="Libre Franklin"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here to add text or delete</a:t>
            </a:r>
          </a:p>
        </p:txBody>
      </p:sp>
      <p:pic>
        <p:nvPicPr>
          <p:cNvPr id="8" name="Picture 7">
            <a:extLst>
              <a:ext uri="{FF2B5EF4-FFF2-40B4-BE49-F238E27FC236}">
                <a16:creationId xmlns:a16="http://schemas.microsoft.com/office/drawing/2014/main" id="{1B422AD7-66BC-947F-9749-763E53050C52}"/>
              </a:ext>
            </a:extLst>
          </p:cNvPr>
          <p:cNvPicPr>
            <a:picLocks noChangeAspect="1"/>
          </p:cNvPicPr>
          <p:nvPr userDrawn="1"/>
        </p:nvPicPr>
        <p:blipFill>
          <a:blip r:embed="rId3"/>
          <a:srcRect/>
          <a:stretch/>
        </p:blipFill>
        <p:spPr>
          <a:xfrm>
            <a:off x="10220092" y="384583"/>
            <a:ext cx="1438507" cy="469035"/>
          </a:xfrm>
          <a:prstGeom prst="rect">
            <a:avLst/>
          </a:prstGeom>
        </p:spPr>
      </p:pic>
      <p:cxnSp>
        <p:nvCxnSpPr>
          <p:cNvPr id="9" name="Straight Connector 8">
            <a:extLst>
              <a:ext uri="{FF2B5EF4-FFF2-40B4-BE49-F238E27FC236}">
                <a16:creationId xmlns:a16="http://schemas.microsoft.com/office/drawing/2014/main" id="{C795CCBA-7118-F0E0-0E00-92460597ACFF}"/>
              </a:ext>
            </a:extLst>
          </p:cNvPr>
          <p:cNvCxnSpPr>
            <a:cxnSpLocks/>
          </p:cNvCxnSpPr>
          <p:nvPr userDrawn="1"/>
        </p:nvCxnSpPr>
        <p:spPr>
          <a:xfrm>
            <a:off x="767080" y="4403469"/>
            <a:ext cx="104394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0"/>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32506214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Section Title Slide No Photo">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7124EC38-8E18-D047-7512-2F98A7B995AA}"/>
              </a:ext>
            </a:extLst>
          </p:cNvPr>
          <p:cNvPicPr>
            <a:picLocks noChangeAspect="1"/>
          </p:cNvPicPr>
          <p:nvPr userDrawn="1"/>
        </p:nvPicPr>
        <p:blipFill>
          <a:blip r:embed="rId2"/>
          <a:stretch>
            <a:fillRect/>
          </a:stretch>
        </p:blipFill>
        <p:spPr>
          <a:xfrm>
            <a:off x="0" y="-29878"/>
            <a:ext cx="12260424" cy="6887878"/>
          </a:xfrm>
          <a:prstGeom prst="rect">
            <a:avLst/>
          </a:prstGeom>
        </p:spPr>
      </p:pic>
      <p:pic>
        <p:nvPicPr>
          <p:cNvPr id="8" name="Picture 7">
            <a:extLst>
              <a:ext uri="{FF2B5EF4-FFF2-40B4-BE49-F238E27FC236}">
                <a16:creationId xmlns:a16="http://schemas.microsoft.com/office/drawing/2014/main" id="{1B422AD7-66BC-947F-9749-763E53050C52}"/>
              </a:ext>
            </a:extLst>
          </p:cNvPr>
          <p:cNvPicPr>
            <a:picLocks noChangeAspect="1"/>
          </p:cNvPicPr>
          <p:nvPr userDrawn="1"/>
        </p:nvPicPr>
        <p:blipFill>
          <a:blip r:embed="rId3"/>
          <a:srcRect/>
          <a:stretch/>
        </p:blipFill>
        <p:spPr>
          <a:xfrm>
            <a:off x="10220092" y="384583"/>
            <a:ext cx="1438507" cy="469035"/>
          </a:xfrm>
          <a:prstGeom prst="rect">
            <a:avLst/>
          </a:prstGeom>
        </p:spPr>
      </p:pic>
      <p:sp>
        <p:nvSpPr>
          <p:cNvPr id="4" name="Slide Number Placeholder 3"/>
          <p:cNvSpPr>
            <a:spLocks noGrp="1"/>
          </p:cNvSpPr>
          <p:nvPr>
            <p:ph type="sldNum" sz="quarter" idx="10"/>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42389120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Slide Photo Layout">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33899BC7-D9F1-86C1-507D-14974037B1D4}"/>
              </a:ext>
            </a:extLst>
          </p:cNvPr>
          <p:cNvPicPr>
            <a:picLocks noChangeAspect="1"/>
          </p:cNvPicPr>
          <p:nvPr userDrawn="1"/>
        </p:nvPicPr>
        <p:blipFill>
          <a:blip r:embed="rId2">
            <a:alphaModFix amt="10000"/>
          </a:blip>
          <a:stretch>
            <a:fillRect/>
          </a:stretch>
        </p:blipFill>
        <p:spPr>
          <a:xfrm>
            <a:off x="0" y="939799"/>
            <a:ext cx="5309625" cy="4978401"/>
          </a:xfrm>
          <a:prstGeom prst="rect">
            <a:avLst/>
          </a:prstGeom>
        </p:spPr>
      </p:pic>
      <p:sp>
        <p:nvSpPr>
          <p:cNvPr id="9" name="Text Placeholder 1">
            <a:extLst>
              <a:ext uri="{FF2B5EF4-FFF2-40B4-BE49-F238E27FC236}">
                <a16:creationId xmlns:a16="http://schemas.microsoft.com/office/drawing/2014/main" id="{821F4A17-3A98-1A39-7E68-A3497CBCA165}"/>
              </a:ext>
            </a:extLst>
          </p:cNvPr>
          <p:cNvSpPr txBox="1">
            <a:spLocks/>
          </p:cNvSpPr>
          <p:nvPr userDrawn="1"/>
        </p:nvSpPr>
        <p:spPr>
          <a:xfrm>
            <a:off x="533400" y="0"/>
            <a:ext cx="11125200" cy="201879"/>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0" i="0">
              <a:solidFill>
                <a:schemeClr val="bg1"/>
              </a:solidFill>
              <a:latin typeface="Libre Franklin" pitchFamily="2" charset="77"/>
            </a:endParaRPr>
          </a:p>
        </p:txBody>
      </p:sp>
      <p:sp>
        <p:nvSpPr>
          <p:cNvPr id="2" name="Title 1">
            <a:extLst>
              <a:ext uri="{FF2B5EF4-FFF2-40B4-BE49-F238E27FC236}">
                <a16:creationId xmlns:a16="http://schemas.microsoft.com/office/drawing/2014/main" id="{135B6C72-0DD6-56B7-0D02-3B22103D3382}"/>
              </a:ext>
            </a:extLst>
          </p:cNvPr>
          <p:cNvSpPr>
            <a:spLocks noGrp="1"/>
          </p:cNvSpPr>
          <p:nvPr>
            <p:ph type="title" hasCustomPrompt="1"/>
          </p:nvPr>
        </p:nvSpPr>
        <p:spPr>
          <a:xfrm>
            <a:off x="533400" y="1647338"/>
            <a:ext cx="3246120" cy="1481328"/>
          </a:xfrm>
        </p:spPr>
        <p:txBody>
          <a:bodyPr lIns="91440"/>
          <a:lstStyle>
            <a:lvl1pPr>
              <a:defRPr b="1" i="0" cap="all" baseline="0">
                <a:latin typeface="Roboto" panose="02000000000000000000" pitchFamily="2" charset="0"/>
                <a:ea typeface="Roboto" panose="02000000000000000000" pitchFamily="2" charset="0"/>
              </a:defRPr>
            </a:lvl1pPr>
          </a:lstStyle>
          <a:p>
            <a:r>
              <a:rPr lang="en-US"/>
              <a:t>SECTION</a:t>
            </a:r>
            <a:br>
              <a:rPr lang="en-US"/>
            </a:br>
            <a:r>
              <a:rPr lang="en-US"/>
              <a:t>TITLE</a:t>
            </a:r>
            <a:br>
              <a:rPr lang="en-US"/>
            </a:br>
            <a:r>
              <a:rPr lang="en-US"/>
              <a:t>3 LINE MAX</a:t>
            </a:r>
          </a:p>
        </p:txBody>
      </p:sp>
      <p:sp>
        <p:nvSpPr>
          <p:cNvPr id="10" name="Picture Placeholder 10">
            <a:extLst>
              <a:ext uri="{FF2B5EF4-FFF2-40B4-BE49-F238E27FC236}">
                <a16:creationId xmlns:a16="http://schemas.microsoft.com/office/drawing/2014/main" id="{69515150-E285-9172-3BB2-CBB11D403F75}"/>
              </a:ext>
            </a:extLst>
          </p:cNvPr>
          <p:cNvSpPr>
            <a:spLocks noGrp="1"/>
          </p:cNvSpPr>
          <p:nvPr>
            <p:ph type="pic" sz="quarter" idx="11"/>
          </p:nvPr>
        </p:nvSpPr>
        <p:spPr>
          <a:xfrm>
            <a:off x="4076700" y="1166051"/>
            <a:ext cx="7581900" cy="5010912"/>
          </a:xfrm>
          <a:prstGeom prst="rect">
            <a:avLst/>
          </a:prstGeom>
          <a:solidFill>
            <a:srgbClr val="EBEBEB"/>
          </a:solidFill>
        </p:spPr>
        <p:txBody>
          <a:bodyPr anchor="ctr" anchorCtr="0"/>
          <a:lstStyle>
            <a:lvl1pPr marL="0" indent="0" algn="ctr">
              <a:buNone/>
              <a:defRPr sz="1800" b="0" i="0">
                <a:solidFill>
                  <a:schemeClr val="accent1"/>
                </a:solidFill>
                <a:latin typeface="Libre Franklin" pitchFamily="2" charset="77"/>
              </a:defRPr>
            </a:lvl1pPr>
          </a:lstStyle>
          <a:p>
            <a:endParaRPr lang="en-US"/>
          </a:p>
          <a:p>
            <a:endParaRPr lang="en-US"/>
          </a:p>
          <a:p>
            <a:r>
              <a:rPr lang="en-US"/>
              <a:t>Insert photo here</a:t>
            </a:r>
          </a:p>
        </p:txBody>
      </p:sp>
      <p:pic>
        <p:nvPicPr>
          <p:cNvPr id="11" name="Picture 10">
            <a:extLst>
              <a:ext uri="{FF2B5EF4-FFF2-40B4-BE49-F238E27FC236}">
                <a16:creationId xmlns:a16="http://schemas.microsoft.com/office/drawing/2014/main" id="{FF95B4C8-952B-A300-670B-84B9428D2456}"/>
              </a:ext>
            </a:extLst>
          </p:cNvPr>
          <p:cNvPicPr>
            <a:picLocks noChangeAspect="1"/>
          </p:cNvPicPr>
          <p:nvPr userDrawn="1"/>
        </p:nvPicPr>
        <p:blipFill>
          <a:blip r:embed="rId3"/>
          <a:srcRect/>
          <a:stretch/>
        </p:blipFill>
        <p:spPr>
          <a:xfrm>
            <a:off x="10220092" y="384583"/>
            <a:ext cx="1438507" cy="469036"/>
          </a:xfrm>
          <a:prstGeom prst="rect">
            <a:avLst/>
          </a:prstGeom>
        </p:spPr>
      </p:pic>
      <p:sp>
        <p:nvSpPr>
          <p:cNvPr id="13" name="Text Placeholder 12">
            <a:extLst>
              <a:ext uri="{FF2B5EF4-FFF2-40B4-BE49-F238E27FC236}">
                <a16:creationId xmlns:a16="http://schemas.microsoft.com/office/drawing/2014/main" id="{5979E07B-20B2-2755-5FDE-E5A1B9C44D22}"/>
              </a:ext>
            </a:extLst>
          </p:cNvPr>
          <p:cNvSpPr>
            <a:spLocks noGrp="1"/>
          </p:cNvSpPr>
          <p:nvPr>
            <p:ph type="body" sz="quarter" idx="12" hasCustomPrompt="1"/>
          </p:nvPr>
        </p:nvSpPr>
        <p:spPr>
          <a:xfrm>
            <a:off x="533400" y="3294063"/>
            <a:ext cx="3154363" cy="511175"/>
          </a:xfrm>
        </p:spPr>
        <p:txBody>
          <a:bodyPr lIns="91440">
            <a:noAutofit/>
          </a:bodyPr>
          <a:lstStyle>
            <a:lvl1pPr marL="0" indent="0">
              <a:buNone/>
              <a:defRPr sz="1600" b="0" i="0">
                <a:solidFill>
                  <a:schemeClr val="tx2"/>
                </a:solidFill>
                <a:latin typeface="Libre Franklin" pitchFamily="2" charset="77"/>
              </a:defRPr>
            </a:lvl1pPr>
          </a:lstStyle>
          <a:p>
            <a:pPr lvl="0"/>
            <a:r>
              <a:rPr lang="en-US"/>
              <a:t>Insert subhead here or delete</a:t>
            </a:r>
          </a:p>
        </p:txBody>
      </p:sp>
      <p:sp>
        <p:nvSpPr>
          <p:cNvPr id="3" name="Slide Number Placeholder 2"/>
          <p:cNvSpPr>
            <a:spLocks noGrp="1"/>
          </p:cNvSpPr>
          <p:nvPr>
            <p:ph type="sldNum" sz="quarter" idx="13"/>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30982567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lumn Text Layout">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DD02765F-3C3E-0E45-71BF-E27B6B2D01B4}"/>
              </a:ext>
            </a:extLst>
          </p:cNvPr>
          <p:cNvPicPr>
            <a:picLocks noChangeAspect="1"/>
          </p:cNvPicPr>
          <p:nvPr userDrawn="1"/>
        </p:nvPicPr>
        <p:blipFill>
          <a:blip r:embed="rId2">
            <a:alphaModFix amt="8000"/>
          </a:blip>
          <a:stretch>
            <a:fillRect/>
          </a:stretch>
        </p:blipFill>
        <p:spPr>
          <a:xfrm>
            <a:off x="0" y="4281"/>
            <a:ext cx="12192000" cy="6849438"/>
          </a:xfrm>
          <a:prstGeom prst="rect">
            <a:avLst/>
          </a:prstGeom>
        </p:spPr>
      </p:pic>
      <p:sp>
        <p:nvSpPr>
          <p:cNvPr id="11" name="Text Placeholder 1">
            <a:extLst>
              <a:ext uri="{FF2B5EF4-FFF2-40B4-BE49-F238E27FC236}">
                <a16:creationId xmlns:a16="http://schemas.microsoft.com/office/drawing/2014/main" id="{DDAFC0AC-032E-0D7F-A160-51FA7B9F1E76}"/>
              </a:ext>
            </a:extLst>
          </p:cNvPr>
          <p:cNvSpPr txBox="1">
            <a:spLocks/>
          </p:cNvSpPr>
          <p:nvPr userDrawn="1"/>
        </p:nvSpPr>
        <p:spPr>
          <a:xfrm>
            <a:off x="533400" y="2"/>
            <a:ext cx="11128248" cy="201879"/>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0" i="0">
              <a:solidFill>
                <a:schemeClr val="bg1"/>
              </a:solidFill>
              <a:latin typeface="Libre Franklin" pitchFamily="2" charset="77"/>
            </a:endParaRPr>
          </a:p>
        </p:txBody>
      </p:sp>
      <p:sp>
        <p:nvSpPr>
          <p:cNvPr id="2" name="Title 1">
            <a:extLst>
              <a:ext uri="{FF2B5EF4-FFF2-40B4-BE49-F238E27FC236}">
                <a16:creationId xmlns:a16="http://schemas.microsoft.com/office/drawing/2014/main" id="{5EF6A6EA-E2EB-FAB0-33A0-004133047CD3}"/>
              </a:ext>
            </a:extLst>
          </p:cNvPr>
          <p:cNvSpPr>
            <a:spLocks noGrp="1"/>
          </p:cNvSpPr>
          <p:nvPr>
            <p:ph type="title" hasCustomPrompt="1"/>
          </p:nvPr>
        </p:nvSpPr>
        <p:spPr>
          <a:xfrm>
            <a:off x="530351" y="1116991"/>
            <a:ext cx="11128248" cy="1124712"/>
          </a:xfrm>
        </p:spPr>
        <p:txBody>
          <a:bodyPr/>
          <a:lstStyle>
            <a:lvl1pPr>
              <a:defRPr cap="all" baseline="0">
                <a:latin typeface="Roboto" panose="02000000000000000000" pitchFamily="2" charset="0"/>
                <a:ea typeface="Roboto" panose="02000000000000000000" pitchFamily="2" charset="0"/>
              </a:defRPr>
            </a:lvl1pPr>
          </a:lstStyle>
          <a:p>
            <a:r>
              <a:rPr lang="en-US"/>
              <a:t>CLICK TO ADD TITLE </a:t>
            </a:r>
            <a:br>
              <a:rPr lang="en-US"/>
            </a:br>
            <a:r>
              <a:rPr lang="en-US"/>
              <a:t> TWO LINE MAX</a:t>
            </a:r>
          </a:p>
        </p:txBody>
      </p:sp>
      <p:sp>
        <p:nvSpPr>
          <p:cNvPr id="4" name="Content Placeholder 3">
            <a:extLst>
              <a:ext uri="{FF2B5EF4-FFF2-40B4-BE49-F238E27FC236}">
                <a16:creationId xmlns:a16="http://schemas.microsoft.com/office/drawing/2014/main" id="{D8CC6C85-4605-C742-ADD4-7706951C974A}"/>
              </a:ext>
            </a:extLst>
          </p:cNvPr>
          <p:cNvSpPr>
            <a:spLocks noGrp="1"/>
          </p:cNvSpPr>
          <p:nvPr>
            <p:ph sz="half" idx="2" hasCustomPrompt="1"/>
          </p:nvPr>
        </p:nvSpPr>
        <p:spPr>
          <a:xfrm>
            <a:off x="530351" y="2505075"/>
            <a:ext cx="5321808" cy="3895344"/>
          </a:xfrm>
        </p:spPr>
        <p:txBody>
          <a:bodyPr/>
          <a:lstStyle>
            <a:lvl1pPr marL="342900" indent="-342900">
              <a:buFont typeface="Arial" panose="020B0604020202020204" pitchFamily="34" charset="0"/>
              <a:buChar char="•"/>
              <a:defRPr/>
            </a:lvl1pPr>
          </a:lstStyle>
          <a:p>
            <a:pPr lvl="0"/>
            <a:r>
              <a:rPr lang="en-US"/>
              <a:t>Insert Text Here</a:t>
            </a:r>
          </a:p>
        </p:txBody>
      </p:sp>
      <p:sp>
        <p:nvSpPr>
          <p:cNvPr id="6" name="Content Placeholder 5">
            <a:extLst>
              <a:ext uri="{FF2B5EF4-FFF2-40B4-BE49-F238E27FC236}">
                <a16:creationId xmlns:a16="http://schemas.microsoft.com/office/drawing/2014/main" id="{FA5B9433-2C9F-593D-1B11-483DE298322D}"/>
              </a:ext>
            </a:extLst>
          </p:cNvPr>
          <p:cNvSpPr>
            <a:spLocks noGrp="1"/>
          </p:cNvSpPr>
          <p:nvPr>
            <p:ph sz="quarter" idx="4" hasCustomPrompt="1"/>
          </p:nvPr>
        </p:nvSpPr>
        <p:spPr>
          <a:xfrm>
            <a:off x="6172200" y="2505075"/>
            <a:ext cx="5321808" cy="3895344"/>
          </a:xfrm>
        </p:spPr>
        <p:txBody>
          <a:bodyPr/>
          <a:lstStyle>
            <a:lvl1pPr marL="342900" indent="-342900">
              <a:buFont typeface="Arial" panose="020B0604020202020204" pitchFamily="34" charset="0"/>
              <a:buChar char="•"/>
              <a:defRPr/>
            </a:lvl1pPr>
          </a:lstStyle>
          <a:p>
            <a:pPr lvl="0"/>
            <a:r>
              <a:rPr lang="en-US"/>
              <a:t>Insert Text Here</a:t>
            </a:r>
          </a:p>
        </p:txBody>
      </p:sp>
      <p:pic>
        <p:nvPicPr>
          <p:cNvPr id="12" name="Picture 11">
            <a:extLst>
              <a:ext uri="{FF2B5EF4-FFF2-40B4-BE49-F238E27FC236}">
                <a16:creationId xmlns:a16="http://schemas.microsoft.com/office/drawing/2014/main" id="{00CAFD94-5634-345A-5781-F64283B9AFFC}"/>
              </a:ext>
            </a:extLst>
          </p:cNvPr>
          <p:cNvPicPr>
            <a:picLocks noChangeAspect="1"/>
          </p:cNvPicPr>
          <p:nvPr userDrawn="1"/>
        </p:nvPicPr>
        <p:blipFill>
          <a:blip r:embed="rId3"/>
          <a:srcRect/>
          <a:stretch/>
        </p:blipFill>
        <p:spPr>
          <a:xfrm>
            <a:off x="10220092" y="384583"/>
            <a:ext cx="1438507" cy="469036"/>
          </a:xfrm>
          <a:prstGeom prst="rect">
            <a:avLst/>
          </a:prstGeom>
        </p:spPr>
      </p:pic>
      <p:sp>
        <p:nvSpPr>
          <p:cNvPr id="3" name="Slide Number Placeholder 2"/>
          <p:cNvSpPr>
            <a:spLocks noGrp="1"/>
          </p:cNvSpPr>
          <p:nvPr>
            <p:ph type="sldNum" sz="quarter" idx="10"/>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38658352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ull Page Text">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DD02765F-3C3E-0E45-71BF-E27B6B2D01B4}"/>
              </a:ext>
            </a:extLst>
          </p:cNvPr>
          <p:cNvPicPr>
            <a:picLocks noChangeAspect="1"/>
          </p:cNvPicPr>
          <p:nvPr userDrawn="1"/>
        </p:nvPicPr>
        <p:blipFill>
          <a:blip r:embed="rId2">
            <a:alphaModFix amt="8000"/>
          </a:blip>
          <a:stretch>
            <a:fillRect/>
          </a:stretch>
        </p:blipFill>
        <p:spPr>
          <a:xfrm>
            <a:off x="0" y="4281"/>
            <a:ext cx="12192000" cy="6849438"/>
          </a:xfrm>
          <a:prstGeom prst="rect">
            <a:avLst/>
          </a:prstGeom>
        </p:spPr>
      </p:pic>
      <p:sp>
        <p:nvSpPr>
          <p:cNvPr id="11" name="Text Placeholder 1">
            <a:extLst>
              <a:ext uri="{FF2B5EF4-FFF2-40B4-BE49-F238E27FC236}">
                <a16:creationId xmlns:a16="http://schemas.microsoft.com/office/drawing/2014/main" id="{DDAFC0AC-032E-0D7F-A160-51FA7B9F1E76}"/>
              </a:ext>
            </a:extLst>
          </p:cNvPr>
          <p:cNvSpPr txBox="1">
            <a:spLocks/>
          </p:cNvSpPr>
          <p:nvPr userDrawn="1"/>
        </p:nvSpPr>
        <p:spPr>
          <a:xfrm>
            <a:off x="533400" y="2"/>
            <a:ext cx="11128248" cy="201879"/>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0" i="0">
              <a:solidFill>
                <a:schemeClr val="bg1"/>
              </a:solidFill>
              <a:latin typeface="Libre Franklin" pitchFamily="2" charset="77"/>
            </a:endParaRPr>
          </a:p>
        </p:txBody>
      </p:sp>
      <p:sp>
        <p:nvSpPr>
          <p:cNvPr id="2" name="Title 1">
            <a:extLst>
              <a:ext uri="{FF2B5EF4-FFF2-40B4-BE49-F238E27FC236}">
                <a16:creationId xmlns:a16="http://schemas.microsoft.com/office/drawing/2014/main" id="{5EF6A6EA-E2EB-FAB0-33A0-004133047CD3}"/>
              </a:ext>
            </a:extLst>
          </p:cNvPr>
          <p:cNvSpPr>
            <a:spLocks noGrp="1"/>
          </p:cNvSpPr>
          <p:nvPr>
            <p:ph type="title" hasCustomPrompt="1"/>
          </p:nvPr>
        </p:nvSpPr>
        <p:spPr>
          <a:xfrm>
            <a:off x="530351" y="1116991"/>
            <a:ext cx="11128248" cy="1124712"/>
          </a:xfrm>
        </p:spPr>
        <p:txBody>
          <a:bodyPr/>
          <a:lstStyle>
            <a:lvl1pPr>
              <a:defRPr>
                <a:latin typeface="Roboto" panose="02000000000000000000" pitchFamily="2" charset="0"/>
                <a:ea typeface="Roboto" panose="02000000000000000000" pitchFamily="2" charset="0"/>
              </a:defRPr>
            </a:lvl1pPr>
          </a:lstStyle>
          <a:p>
            <a:r>
              <a:rPr lang="en-US"/>
              <a:t>CLICK TO ADD TITLE </a:t>
            </a:r>
            <a:br>
              <a:rPr lang="en-US"/>
            </a:br>
            <a:r>
              <a:rPr lang="en-US"/>
              <a:t> TWO LINE MAX</a:t>
            </a:r>
          </a:p>
        </p:txBody>
      </p:sp>
      <p:sp>
        <p:nvSpPr>
          <p:cNvPr id="4" name="Content Placeholder 3">
            <a:extLst>
              <a:ext uri="{FF2B5EF4-FFF2-40B4-BE49-F238E27FC236}">
                <a16:creationId xmlns:a16="http://schemas.microsoft.com/office/drawing/2014/main" id="{D8CC6C85-4605-C742-ADD4-7706951C974A}"/>
              </a:ext>
            </a:extLst>
          </p:cNvPr>
          <p:cNvSpPr>
            <a:spLocks noGrp="1"/>
          </p:cNvSpPr>
          <p:nvPr>
            <p:ph sz="half" idx="2" hasCustomPrompt="1"/>
          </p:nvPr>
        </p:nvSpPr>
        <p:spPr>
          <a:xfrm>
            <a:off x="530351" y="2505075"/>
            <a:ext cx="11128248" cy="3886200"/>
          </a:xfrm>
        </p:spPr>
        <p:txBody>
          <a:bodyPr/>
          <a:lstStyle>
            <a:lvl1pPr marL="342900" indent="-342900">
              <a:buFont typeface="Arial" panose="020B0604020202020204" pitchFamily="34" charset="0"/>
              <a:buChar char="•"/>
              <a:defRPr/>
            </a:lvl1pPr>
          </a:lstStyle>
          <a:p>
            <a:pPr lvl="0"/>
            <a:r>
              <a:rPr lang="en-US"/>
              <a:t>Insert Text Here</a:t>
            </a:r>
          </a:p>
        </p:txBody>
      </p:sp>
      <p:pic>
        <p:nvPicPr>
          <p:cNvPr id="12" name="Picture 11">
            <a:extLst>
              <a:ext uri="{FF2B5EF4-FFF2-40B4-BE49-F238E27FC236}">
                <a16:creationId xmlns:a16="http://schemas.microsoft.com/office/drawing/2014/main" id="{00CAFD94-5634-345A-5781-F64283B9AFFC}"/>
              </a:ext>
            </a:extLst>
          </p:cNvPr>
          <p:cNvPicPr>
            <a:picLocks noChangeAspect="1"/>
          </p:cNvPicPr>
          <p:nvPr userDrawn="1"/>
        </p:nvPicPr>
        <p:blipFill>
          <a:blip r:embed="rId3"/>
          <a:srcRect/>
          <a:stretch/>
        </p:blipFill>
        <p:spPr>
          <a:xfrm>
            <a:off x="10220092" y="384583"/>
            <a:ext cx="1438507" cy="469036"/>
          </a:xfrm>
          <a:prstGeom prst="rect">
            <a:avLst/>
          </a:prstGeom>
        </p:spPr>
      </p:pic>
      <p:sp>
        <p:nvSpPr>
          <p:cNvPr id="3" name="Slide Number Placeholder 2"/>
          <p:cNvSpPr>
            <a:spLocks noGrp="1"/>
          </p:cNvSpPr>
          <p:nvPr>
            <p:ph type="sldNum" sz="quarter" idx="10"/>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14634350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Full Page Text">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DD02765F-3C3E-0E45-71BF-E27B6B2D01B4}"/>
              </a:ext>
            </a:extLst>
          </p:cNvPr>
          <p:cNvPicPr>
            <a:picLocks noChangeAspect="1"/>
          </p:cNvPicPr>
          <p:nvPr userDrawn="1"/>
        </p:nvPicPr>
        <p:blipFill>
          <a:blip r:embed="rId2">
            <a:alphaModFix amt="8000"/>
          </a:blip>
          <a:stretch>
            <a:fillRect/>
          </a:stretch>
        </p:blipFill>
        <p:spPr>
          <a:xfrm>
            <a:off x="0" y="4281"/>
            <a:ext cx="12192000" cy="6849438"/>
          </a:xfrm>
          <a:prstGeom prst="rect">
            <a:avLst/>
          </a:prstGeom>
        </p:spPr>
      </p:pic>
      <p:sp>
        <p:nvSpPr>
          <p:cNvPr id="11" name="Text Placeholder 1">
            <a:extLst>
              <a:ext uri="{FF2B5EF4-FFF2-40B4-BE49-F238E27FC236}">
                <a16:creationId xmlns:a16="http://schemas.microsoft.com/office/drawing/2014/main" id="{DDAFC0AC-032E-0D7F-A160-51FA7B9F1E76}"/>
              </a:ext>
            </a:extLst>
          </p:cNvPr>
          <p:cNvSpPr txBox="1">
            <a:spLocks/>
          </p:cNvSpPr>
          <p:nvPr userDrawn="1"/>
        </p:nvSpPr>
        <p:spPr>
          <a:xfrm>
            <a:off x="533400" y="2"/>
            <a:ext cx="11128248" cy="201879"/>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0" i="0">
              <a:solidFill>
                <a:schemeClr val="bg1"/>
              </a:solidFill>
              <a:latin typeface="Libre Franklin" pitchFamily="2" charset="77"/>
            </a:endParaRPr>
          </a:p>
        </p:txBody>
      </p:sp>
      <p:sp>
        <p:nvSpPr>
          <p:cNvPr id="2" name="Title 1">
            <a:extLst>
              <a:ext uri="{FF2B5EF4-FFF2-40B4-BE49-F238E27FC236}">
                <a16:creationId xmlns:a16="http://schemas.microsoft.com/office/drawing/2014/main" id="{5EF6A6EA-E2EB-FAB0-33A0-004133047CD3}"/>
              </a:ext>
            </a:extLst>
          </p:cNvPr>
          <p:cNvSpPr>
            <a:spLocks noGrp="1"/>
          </p:cNvSpPr>
          <p:nvPr>
            <p:ph type="title" hasCustomPrompt="1"/>
          </p:nvPr>
        </p:nvSpPr>
        <p:spPr>
          <a:xfrm>
            <a:off x="530351" y="1116991"/>
            <a:ext cx="11128248" cy="1124712"/>
          </a:xfrm>
        </p:spPr>
        <p:txBody>
          <a:bodyPr/>
          <a:lstStyle>
            <a:lvl1pPr>
              <a:defRPr>
                <a:latin typeface="Roboto" panose="02000000000000000000" pitchFamily="2" charset="0"/>
                <a:ea typeface="Roboto" panose="02000000000000000000" pitchFamily="2" charset="0"/>
              </a:defRPr>
            </a:lvl1pPr>
          </a:lstStyle>
          <a:p>
            <a:r>
              <a:rPr lang="en-US"/>
              <a:t>CLICK TO ADD TITLE </a:t>
            </a:r>
            <a:br>
              <a:rPr lang="en-US"/>
            </a:br>
            <a:r>
              <a:rPr lang="en-US"/>
              <a:t> TWO LINE MAX</a:t>
            </a:r>
          </a:p>
        </p:txBody>
      </p:sp>
      <p:pic>
        <p:nvPicPr>
          <p:cNvPr id="12" name="Picture 11">
            <a:extLst>
              <a:ext uri="{FF2B5EF4-FFF2-40B4-BE49-F238E27FC236}">
                <a16:creationId xmlns:a16="http://schemas.microsoft.com/office/drawing/2014/main" id="{00CAFD94-5634-345A-5781-F64283B9AFFC}"/>
              </a:ext>
            </a:extLst>
          </p:cNvPr>
          <p:cNvPicPr>
            <a:picLocks noChangeAspect="1"/>
          </p:cNvPicPr>
          <p:nvPr userDrawn="1"/>
        </p:nvPicPr>
        <p:blipFill>
          <a:blip r:embed="rId3"/>
          <a:srcRect/>
          <a:stretch/>
        </p:blipFill>
        <p:spPr>
          <a:xfrm>
            <a:off x="10220092" y="384583"/>
            <a:ext cx="1438507" cy="469036"/>
          </a:xfrm>
          <a:prstGeom prst="rect">
            <a:avLst/>
          </a:prstGeom>
        </p:spPr>
      </p:pic>
      <p:sp>
        <p:nvSpPr>
          <p:cNvPr id="3" name="Slide Number Placeholder 2"/>
          <p:cNvSpPr>
            <a:spLocks noGrp="1"/>
          </p:cNvSpPr>
          <p:nvPr>
            <p:ph type="sldNum" sz="quarter" idx="10"/>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5527778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 Image ">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DD02765F-3C3E-0E45-71BF-E27B6B2D01B4}"/>
              </a:ext>
            </a:extLst>
          </p:cNvPr>
          <p:cNvPicPr>
            <a:picLocks noChangeAspect="1"/>
          </p:cNvPicPr>
          <p:nvPr userDrawn="1"/>
        </p:nvPicPr>
        <p:blipFill>
          <a:blip r:embed="rId2">
            <a:alphaModFix amt="8000"/>
          </a:blip>
          <a:stretch>
            <a:fillRect/>
          </a:stretch>
        </p:blipFill>
        <p:spPr>
          <a:xfrm>
            <a:off x="0" y="4281"/>
            <a:ext cx="12192000" cy="6849438"/>
          </a:xfrm>
          <a:prstGeom prst="rect">
            <a:avLst/>
          </a:prstGeom>
        </p:spPr>
      </p:pic>
      <p:sp>
        <p:nvSpPr>
          <p:cNvPr id="11" name="Text Placeholder 1">
            <a:extLst>
              <a:ext uri="{FF2B5EF4-FFF2-40B4-BE49-F238E27FC236}">
                <a16:creationId xmlns:a16="http://schemas.microsoft.com/office/drawing/2014/main" id="{DDAFC0AC-032E-0D7F-A160-51FA7B9F1E76}"/>
              </a:ext>
            </a:extLst>
          </p:cNvPr>
          <p:cNvSpPr txBox="1">
            <a:spLocks/>
          </p:cNvSpPr>
          <p:nvPr userDrawn="1"/>
        </p:nvSpPr>
        <p:spPr>
          <a:xfrm>
            <a:off x="533400" y="2"/>
            <a:ext cx="11128248" cy="201879"/>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0" i="0">
              <a:solidFill>
                <a:schemeClr val="bg1"/>
              </a:solidFill>
              <a:latin typeface="Libre Franklin" pitchFamily="2" charset="77"/>
            </a:endParaRPr>
          </a:p>
        </p:txBody>
      </p:sp>
      <p:sp>
        <p:nvSpPr>
          <p:cNvPr id="2" name="Title 1">
            <a:extLst>
              <a:ext uri="{FF2B5EF4-FFF2-40B4-BE49-F238E27FC236}">
                <a16:creationId xmlns:a16="http://schemas.microsoft.com/office/drawing/2014/main" id="{5EF6A6EA-E2EB-FAB0-33A0-004133047CD3}"/>
              </a:ext>
            </a:extLst>
          </p:cNvPr>
          <p:cNvSpPr>
            <a:spLocks noGrp="1"/>
          </p:cNvSpPr>
          <p:nvPr>
            <p:ph type="title" hasCustomPrompt="1"/>
          </p:nvPr>
        </p:nvSpPr>
        <p:spPr>
          <a:xfrm>
            <a:off x="530351" y="1116991"/>
            <a:ext cx="5321808" cy="1124712"/>
          </a:xfrm>
        </p:spPr>
        <p:txBody>
          <a:bodyPr/>
          <a:lstStyle>
            <a:lvl1pPr>
              <a:defRPr>
                <a:latin typeface="Roboto" panose="02000000000000000000" pitchFamily="2" charset="0"/>
                <a:ea typeface="Roboto" panose="02000000000000000000" pitchFamily="2" charset="0"/>
              </a:defRPr>
            </a:lvl1pPr>
          </a:lstStyle>
          <a:p>
            <a:r>
              <a:rPr lang="en-US"/>
              <a:t>CLICK TO ADD TITLE </a:t>
            </a:r>
            <a:br>
              <a:rPr lang="en-US"/>
            </a:br>
            <a:r>
              <a:rPr lang="en-US"/>
              <a:t> TWO LINE MAX</a:t>
            </a:r>
          </a:p>
        </p:txBody>
      </p:sp>
      <p:sp>
        <p:nvSpPr>
          <p:cNvPr id="4" name="Content Placeholder 3">
            <a:extLst>
              <a:ext uri="{FF2B5EF4-FFF2-40B4-BE49-F238E27FC236}">
                <a16:creationId xmlns:a16="http://schemas.microsoft.com/office/drawing/2014/main" id="{D8CC6C85-4605-C742-ADD4-7706951C974A}"/>
              </a:ext>
            </a:extLst>
          </p:cNvPr>
          <p:cNvSpPr>
            <a:spLocks noGrp="1"/>
          </p:cNvSpPr>
          <p:nvPr>
            <p:ph sz="half" idx="2" hasCustomPrompt="1"/>
          </p:nvPr>
        </p:nvSpPr>
        <p:spPr>
          <a:xfrm>
            <a:off x="530351" y="2417849"/>
            <a:ext cx="5321808" cy="3895344"/>
          </a:xfrm>
        </p:spPr>
        <p:txBody>
          <a:bodyPr/>
          <a:lstStyle>
            <a:lvl1pPr marL="342900" indent="-342900">
              <a:buFont typeface="Arial" panose="020B0604020202020204" pitchFamily="34" charset="0"/>
              <a:buChar char="•"/>
              <a:defRPr/>
            </a:lvl1pPr>
          </a:lstStyle>
          <a:p>
            <a:pPr lvl="0"/>
            <a:r>
              <a:rPr lang="en-US"/>
              <a:t>Insert Text Here</a:t>
            </a:r>
          </a:p>
        </p:txBody>
      </p:sp>
      <p:pic>
        <p:nvPicPr>
          <p:cNvPr id="12" name="Picture 11">
            <a:extLst>
              <a:ext uri="{FF2B5EF4-FFF2-40B4-BE49-F238E27FC236}">
                <a16:creationId xmlns:a16="http://schemas.microsoft.com/office/drawing/2014/main" id="{00CAFD94-5634-345A-5781-F64283B9AFFC}"/>
              </a:ext>
            </a:extLst>
          </p:cNvPr>
          <p:cNvPicPr>
            <a:picLocks noChangeAspect="1"/>
          </p:cNvPicPr>
          <p:nvPr userDrawn="1"/>
        </p:nvPicPr>
        <p:blipFill>
          <a:blip r:embed="rId3"/>
          <a:srcRect/>
          <a:stretch/>
        </p:blipFill>
        <p:spPr>
          <a:xfrm>
            <a:off x="10220092" y="384583"/>
            <a:ext cx="1438507" cy="469036"/>
          </a:xfrm>
          <a:prstGeom prst="rect">
            <a:avLst/>
          </a:prstGeom>
        </p:spPr>
      </p:pic>
      <p:sp>
        <p:nvSpPr>
          <p:cNvPr id="13" name="Picture Placeholder 10">
            <a:extLst>
              <a:ext uri="{FF2B5EF4-FFF2-40B4-BE49-F238E27FC236}">
                <a16:creationId xmlns:a16="http://schemas.microsoft.com/office/drawing/2014/main" id="{77DF0C90-7142-D87D-B9D4-0F1671C372C9}"/>
              </a:ext>
            </a:extLst>
          </p:cNvPr>
          <p:cNvSpPr>
            <a:spLocks noGrp="1"/>
          </p:cNvSpPr>
          <p:nvPr>
            <p:ph type="pic" sz="quarter" idx="11"/>
          </p:nvPr>
        </p:nvSpPr>
        <p:spPr>
          <a:xfrm>
            <a:off x="6096000" y="1036322"/>
            <a:ext cx="5562600" cy="5276871"/>
          </a:xfrm>
          <a:prstGeom prst="rect">
            <a:avLst/>
          </a:prstGeom>
          <a:solidFill>
            <a:srgbClr val="EBEBEB"/>
          </a:solidFill>
        </p:spPr>
        <p:txBody>
          <a:bodyPr anchor="ctr" anchorCtr="0"/>
          <a:lstStyle>
            <a:lvl1pPr marL="0" indent="0" algn="ctr">
              <a:buNone/>
              <a:defRPr sz="1800" b="0" i="0">
                <a:solidFill>
                  <a:schemeClr val="accent1"/>
                </a:solidFill>
                <a:latin typeface="Libre Franklin" pitchFamily="2" charset="77"/>
              </a:defRPr>
            </a:lvl1pPr>
          </a:lstStyle>
          <a:p>
            <a:endParaRPr lang="en-US"/>
          </a:p>
          <a:p>
            <a:endParaRPr lang="en-US"/>
          </a:p>
          <a:p>
            <a:r>
              <a:rPr lang="en-US"/>
              <a:t>Insert photo here</a:t>
            </a:r>
          </a:p>
        </p:txBody>
      </p:sp>
      <p:sp>
        <p:nvSpPr>
          <p:cNvPr id="3" name="Slide Number Placeholder 2"/>
          <p:cNvSpPr>
            <a:spLocks noGrp="1"/>
          </p:cNvSpPr>
          <p:nvPr>
            <p:ph type="sldNum" sz="quarter" idx="12"/>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1237266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ypes of Projects">
    <p:spTree>
      <p:nvGrpSpPr>
        <p:cNvPr id="1" name=""/>
        <p:cNvGrpSpPr/>
        <p:nvPr/>
      </p:nvGrpSpPr>
      <p:grpSpPr>
        <a:xfrm>
          <a:off x="0" y="0"/>
          <a:ext cx="0" cy="0"/>
          <a:chOff x="0" y="0"/>
          <a:chExt cx="0" cy="0"/>
        </a:xfrm>
      </p:grpSpPr>
      <p:pic>
        <p:nvPicPr>
          <p:cNvPr id="40" name="Picture 39" descr="Background pattern&#10;&#10;Description automatically generated">
            <a:extLst>
              <a:ext uri="{FF2B5EF4-FFF2-40B4-BE49-F238E27FC236}">
                <a16:creationId xmlns:a16="http://schemas.microsoft.com/office/drawing/2014/main" id="{768F3C87-A0A2-C680-09BF-38769D29D6C1}"/>
              </a:ext>
            </a:extLst>
          </p:cNvPr>
          <p:cNvPicPr>
            <a:picLocks noChangeAspect="1"/>
          </p:cNvPicPr>
          <p:nvPr userDrawn="1"/>
        </p:nvPicPr>
        <p:blipFill>
          <a:blip r:embed="rId2">
            <a:alphaModFix amt="8000"/>
          </a:blip>
          <a:stretch>
            <a:fillRect/>
          </a:stretch>
        </p:blipFill>
        <p:spPr>
          <a:xfrm>
            <a:off x="0" y="4281"/>
            <a:ext cx="12192000" cy="6849438"/>
          </a:xfrm>
          <a:prstGeom prst="rect">
            <a:avLst/>
          </a:prstGeom>
        </p:spPr>
      </p:pic>
      <p:pic>
        <p:nvPicPr>
          <p:cNvPr id="7" name="Picture 6">
            <a:extLst>
              <a:ext uri="{FF2B5EF4-FFF2-40B4-BE49-F238E27FC236}">
                <a16:creationId xmlns:a16="http://schemas.microsoft.com/office/drawing/2014/main" id="{8A1B5944-C647-9597-9863-94AFFF180D16}"/>
              </a:ext>
            </a:extLst>
          </p:cNvPr>
          <p:cNvPicPr>
            <a:picLocks noChangeAspect="1"/>
          </p:cNvPicPr>
          <p:nvPr userDrawn="1"/>
        </p:nvPicPr>
        <p:blipFill>
          <a:blip r:embed="rId3"/>
          <a:srcRect/>
          <a:stretch/>
        </p:blipFill>
        <p:spPr>
          <a:xfrm>
            <a:off x="10220092" y="384583"/>
            <a:ext cx="1438507" cy="469036"/>
          </a:xfrm>
          <a:prstGeom prst="rect">
            <a:avLst/>
          </a:prstGeom>
        </p:spPr>
      </p:pic>
      <p:sp>
        <p:nvSpPr>
          <p:cNvPr id="41" name="Text Placeholder 1">
            <a:extLst>
              <a:ext uri="{FF2B5EF4-FFF2-40B4-BE49-F238E27FC236}">
                <a16:creationId xmlns:a16="http://schemas.microsoft.com/office/drawing/2014/main" id="{83C655E9-30E9-947E-E931-DD8176C41AEC}"/>
              </a:ext>
            </a:extLst>
          </p:cNvPr>
          <p:cNvSpPr txBox="1">
            <a:spLocks/>
          </p:cNvSpPr>
          <p:nvPr userDrawn="1"/>
        </p:nvSpPr>
        <p:spPr>
          <a:xfrm>
            <a:off x="533400" y="2"/>
            <a:ext cx="11125200" cy="201168"/>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0" i="0">
              <a:solidFill>
                <a:schemeClr val="bg1"/>
              </a:solidFill>
              <a:latin typeface="Libre Franklin" pitchFamily="2" charset="77"/>
            </a:endParaRPr>
          </a:p>
        </p:txBody>
      </p:sp>
      <p:sp>
        <p:nvSpPr>
          <p:cNvPr id="42" name="Text Placeholder 25">
            <a:extLst>
              <a:ext uri="{FF2B5EF4-FFF2-40B4-BE49-F238E27FC236}">
                <a16:creationId xmlns:a16="http://schemas.microsoft.com/office/drawing/2014/main" id="{3DADA8AA-B115-766E-3442-E1566A93BD96}"/>
              </a:ext>
            </a:extLst>
          </p:cNvPr>
          <p:cNvSpPr>
            <a:spLocks noGrp="1"/>
          </p:cNvSpPr>
          <p:nvPr>
            <p:ph type="body" sz="quarter" idx="15" hasCustomPrompt="1"/>
          </p:nvPr>
        </p:nvSpPr>
        <p:spPr>
          <a:xfrm>
            <a:off x="533400" y="1036322"/>
            <a:ext cx="11125200" cy="543533"/>
          </a:xfrm>
          <a:prstGeom prst="rect">
            <a:avLst/>
          </a:prstGeom>
        </p:spPr>
        <p:txBody>
          <a:bodyPr lIns="91440"/>
          <a:lstStyle>
            <a:lvl1pPr marL="0" indent="0" algn="ctr">
              <a:buNone/>
              <a:defRPr sz="3600" b="1" i="0" cap="none" baseline="0">
                <a:solidFill>
                  <a:schemeClr val="accent1"/>
                </a:solidFill>
                <a:latin typeface="Roboto" panose="02000000000000000000" pitchFamily="2" charset="0"/>
                <a:ea typeface="Roboto" panose="02000000000000000000" pitchFamily="2" charset="0"/>
              </a:defRPr>
            </a:lvl1pPr>
          </a:lstStyle>
          <a:p>
            <a:r>
              <a:rPr lang="en-US"/>
              <a:t>TYPES OF PROJECTS</a:t>
            </a:r>
          </a:p>
        </p:txBody>
      </p:sp>
      <p:sp>
        <p:nvSpPr>
          <p:cNvPr id="43" name="Text Placeholder 3">
            <a:extLst>
              <a:ext uri="{FF2B5EF4-FFF2-40B4-BE49-F238E27FC236}">
                <a16:creationId xmlns:a16="http://schemas.microsoft.com/office/drawing/2014/main" id="{8EBC1F1E-553E-162B-A4EB-185A123FF98E}"/>
              </a:ext>
            </a:extLst>
          </p:cNvPr>
          <p:cNvSpPr>
            <a:spLocks noGrp="1"/>
          </p:cNvSpPr>
          <p:nvPr>
            <p:ph type="body" sz="quarter" idx="10" hasCustomPrompt="1"/>
          </p:nvPr>
        </p:nvSpPr>
        <p:spPr>
          <a:xfrm>
            <a:off x="524364" y="3141298"/>
            <a:ext cx="3024553" cy="2878502"/>
          </a:xfrm>
          <a:prstGeom prst="rect">
            <a:avLst/>
          </a:prstGeom>
        </p:spPr>
        <p:txBody>
          <a:bodyPr/>
          <a:lstStyle>
            <a:lvl1pPr marL="0" indent="9525">
              <a:buNone/>
              <a:tabLst/>
              <a:defRPr sz="1600" b="0" i="0">
                <a:solidFill>
                  <a:schemeClr val="accent5"/>
                </a:solidFill>
                <a:latin typeface="Libre Franklin" pitchFamily="2" charset="77"/>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insert text here</a:t>
            </a:r>
          </a:p>
        </p:txBody>
      </p:sp>
      <p:sp>
        <p:nvSpPr>
          <p:cNvPr id="44" name="Text Placeholder 3">
            <a:extLst>
              <a:ext uri="{FF2B5EF4-FFF2-40B4-BE49-F238E27FC236}">
                <a16:creationId xmlns:a16="http://schemas.microsoft.com/office/drawing/2014/main" id="{9EB1893E-17B8-A8E2-AA16-92167D690F8C}"/>
              </a:ext>
            </a:extLst>
          </p:cNvPr>
          <p:cNvSpPr>
            <a:spLocks noGrp="1"/>
          </p:cNvSpPr>
          <p:nvPr>
            <p:ph type="body" sz="quarter" idx="11" hasCustomPrompt="1"/>
          </p:nvPr>
        </p:nvSpPr>
        <p:spPr>
          <a:xfrm>
            <a:off x="4333021" y="3141298"/>
            <a:ext cx="3247292" cy="2878502"/>
          </a:xfrm>
          <a:prstGeom prst="rect">
            <a:avLst/>
          </a:prstGeom>
        </p:spPr>
        <p:txBody>
          <a:bodyPr/>
          <a:lstStyle>
            <a:lvl1pPr marL="0" indent="0">
              <a:buNone/>
              <a:defRPr sz="1600" b="0" i="0">
                <a:solidFill>
                  <a:schemeClr val="accent5"/>
                </a:solidFill>
                <a:latin typeface="Libre Franklin" pitchFamily="2" charset="77"/>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insert text here</a:t>
            </a:r>
          </a:p>
        </p:txBody>
      </p:sp>
      <p:sp>
        <p:nvSpPr>
          <p:cNvPr id="45" name="Text Placeholder 3">
            <a:extLst>
              <a:ext uri="{FF2B5EF4-FFF2-40B4-BE49-F238E27FC236}">
                <a16:creationId xmlns:a16="http://schemas.microsoft.com/office/drawing/2014/main" id="{2E221F5E-FC72-BC2A-42D1-471F6FE113B0}"/>
              </a:ext>
            </a:extLst>
          </p:cNvPr>
          <p:cNvSpPr>
            <a:spLocks noGrp="1"/>
          </p:cNvSpPr>
          <p:nvPr>
            <p:ph type="body" sz="quarter" idx="12" hasCustomPrompt="1"/>
          </p:nvPr>
        </p:nvSpPr>
        <p:spPr>
          <a:xfrm>
            <a:off x="8124339" y="3141297"/>
            <a:ext cx="2878017" cy="2878502"/>
          </a:xfrm>
          <a:prstGeom prst="rect">
            <a:avLst/>
          </a:prstGeom>
        </p:spPr>
        <p:txBody>
          <a:bodyPr/>
          <a:lstStyle>
            <a:lvl1pPr marL="0" indent="0">
              <a:buNone/>
              <a:defRPr sz="1600" b="0" i="0">
                <a:solidFill>
                  <a:schemeClr val="accent5"/>
                </a:solidFill>
                <a:latin typeface="Libre Franklin" pitchFamily="2" charset="77"/>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insert text here</a:t>
            </a:r>
          </a:p>
        </p:txBody>
      </p:sp>
      <p:sp>
        <p:nvSpPr>
          <p:cNvPr id="46" name="Text Placeholder 13">
            <a:extLst>
              <a:ext uri="{FF2B5EF4-FFF2-40B4-BE49-F238E27FC236}">
                <a16:creationId xmlns:a16="http://schemas.microsoft.com/office/drawing/2014/main" id="{125D737F-B40B-81F9-EA67-1BB9CF297856}"/>
              </a:ext>
            </a:extLst>
          </p:cNvPr>
          <p:cNvSpPr>
            <a:spLocks noGrp="1"/>
          </p:cNvSpPr>
          <p:nvPr>
            <p:ph type="body" sz="quarter" idx="16" hasCustomPrompt="1"/>
          </p:nvPr>
        </p:nvSpPr>
        <p:spPr>
          <a:xfrm>
            <a:off x="524364" y="2503978"/>
            <a:ext cx="3543300" cy="520576"/>
          </a:xfrm>
          <a:prstGeom prst="rect">
            <a:avLst/>
          </a:prstGeom>
        </p:spPr>
        <p:txBody>
          <a:bodyPr/>
          <a:lstStyle>
            <a:lvl1pPr marL="0" indent="0" algn="l">
              <a:buNone/>
              <a:defRPr sz="3600" b="1" i="0" cap="all" baseline="0">
                <a:solidFill>
                  <a:schemeClr val="accent3"/>
                </a:solidFill>
                <a:latin typeface="Exo Soft Extra Bold" pitchFamily="2" charset="77"/>
              </a:defRPr>
            </a:lvl1pPr>
            <a:lvl2pPr marL="457200" indent="0">
              <a:buNone/>
              <a:defRPr sz="4200" cap="all" baseline="0">
                <a:solidFill>
                  <a:schemeClr val="accent3"/>
                </a:solidFill>
                <a:latin typeface="+mj-lt"/>
              </a:defRPr>
            </a:lvl2pPr>
            <a:lvl3pPr marL="914400" indent="0">
              <a:buNone/>
              <a:defRPr sz="4200" cap="all" baseline="0">
                <a:solidFill>
                  <a:schemeClr val="accent3"/>
                </a:solidFill>
                <a:latin typeface="+mj-lt"/>
              </a:defRPr>
            </a:lvl3pPr>
            <a:lvl4pPr marL="1371600" indent="0">
              <a:buNone/>
              <a:defRPr sz="4200" cap="all" baseline="0">
                <a:solidFill>
                  <a:schemeClr val="accent3"/>
                </a:solidFill>
                <a:latin typeface="+mj-lt"/>
              </a:defRPr>
            </a:lvl4pPr>
            <a:lvl5pPr marL="1828800" indent="0">
              <a:buNone/>
              <a:defRPr sz="4200" cap="all" baseline="0">
                <a:solidFill>
                  <a:schemeClr val="accent3"/>
                </a:solidFill>
                <a:latin typeface="+mj-lt"/>
              </a:defRPr>
            </a:lvl5pPr>
          </a:lstStyle>
          <a:p>
            <a:pPr lvl="0"/>
            <a:r>
              <a:rPr lang="en-US"/>
              <a:t>Type 1.</a:t>
            </a:r>
          </a:p>
        </p:txBody>
      </p:sp>
      <p:sp>
        <p:nvSpPr>
          <p:cNvPr id="47" name="Text Placeholder 13">
            <a:extLst>
              <a:ext uri="{FF2B5EF4-FFF2-40B4-BE49-F238E27FC236}">
                <a16:creationId xmlns:a16="http://schemas.microsoft.com/office/drawing/2014/main" id="{A6819433-54AC-844D-9C2A-2756CB69F397}"/>
              </a:ext>
            </a:extLst>
          </p:cNvPr>
          <p:cNvSpPr>
            <a:spLocks noGrp="1"/>
          </p:cNvSpPr>
          <p:nvPr>
            <p:ph type="body" sz="quarter" idx="18" hasCustomPrompt="1"/>
          </p:nvPr>
        </p:nvSpPr>
        <p:spPr>
          <a:xfrm>
            <a:off x="8124339" y="2503978"/>
            <a:ext cx="3525958" cy="520576"/>
          </a:xfrm>
          <a:prstGeom prst="rect">
            <a:avLst/>
          </a:prstGeom>
        </p:spPr>
        <p:txBody>
          <a:bodyPr/>
          <a:lstStyle>
            <a:lvl1pPr marL="0" indent="0" algn="l">
              <a:buNone/>
              <a:defRPr sz="3600" b="1" i="0" cap="all" baseline="0">
                <a:solidFill>
                  <a:schemeClr val="accent4"/>
                </a:solidFill>
                <a:latin typeface="Exo Soft Extra Bold" pitchFamily="2" charset="77"/>
              </a:defRPr>
            </a:lvl1pPr>
            <a:lvl2pPr marL="457200" indent="0">
              <a:buNone/>
              <a:defRPr sz="4200" cap="all" baseline="0">
                <a:solidFill>
                  <a:schemeClr val="accent3"/>
                </a:solidFill>
                <a:latin typeface="+mj-lt"/>
              </a:defRPr>
            </a:lvl2pPr>
            <a:lvl3pPr marL="914400" indent="0">
              <a:buNone/>
              <a:defRPr sz="4200" cap="all" baseline="0">
                <a:solidFill>
                  <a:schemeClr val="accent3"/>
                </a:solidFill>
                <a:latin typeface="+mj-lt"/>
              </a:defRPr>
            </a:lvl3pPr>
            <a:lvl4pPr marL="1371600" indent="0">
              <a:buNone/>
              <a:defRPr sz="4200" cap="all" baseline="0">
                <a:solidFill>
                  <a:schemeClr val="accent3"/>
                </a:solidFill>
                <a:latin typeface="+mj-lt"/>
              </a:defRPr>
            </a:lvl4pPr>
            <a:lvl5pPr marL="1828800" indent="0">
              <a:buNone/>
              <a:defRPr sz="4200" cap="all" baseline="0">
                <a:solidFill>
                  <a:schemeClr val="accent3"/>
                </a:solidFill>
                <a:latin typeface="+mj-lt"/>
              </a:defRPr>
            </a:lvl5pPr>
          </a:lstStyle>
          <a:p>
            <a:pPr lvl="0"/>
            <a:r>
              <a:rPr lang="en-US"/>
              <a:t>Type 3.</a:t>
            </a:r>
          </a:p>
        </p:txBody>
      </p:sp>
      <p:sp>
        <p:nvSpPr>
          <p:cNvPr id="48" name="Text Placeholder 13">
            <a:extLst>
              <a:ext uri="{FF2B5EF4-FFF2-40B4-BE49-F238E27FC236}">
                <a16:creationId xmlns:a16="http://schemas.microsoft.com/office/drawing/2014/main" id="{85C215A2-30E6-5268-5867-F7B67D1673B6}"/>
              </a:ext>
            </a:extLst>
          </p:cNvPr>
          <p:cNvSpPr>
            <a:spLocks noGrp="1"/>
          </p:cNvSpPr>
          <p:nvPr>
            <p:ph type="body" sz="quarter" idx="19" hasCustomPrompt="1"/>
          </p:nvPr>
        </p:nvSpPr>
        <p:spPr>
          <a:xfrm>
            <a:off x="4333021" y="2503978"/>
            <a:ext cx="3525958" cy="520576"/>
          </a:xfrm>
          <a:prstGeom prst="rect">
            <a:avLst/>
          </a:prstGeom>
        </p:spPr>
        <p:txBody>
          <a:bodyPr/>
          <a:lstStyle>
            <a:lvl1pPr marL="0" indent="0" algn="l">
              <a:buNone/>
              <a:defRPr sz="3600" b="1" i="0" cap="all" baseline="0">
                <a:solidFill>
                  <a:schemeClr val="accent2"/>
                </a:solidFill>
                <a:latin typeface="Exo Soft Extra Bold" pitchFamily="2" charset="77"/>
              </a:defRPr>
            </a:lvl1pPr>
            <a:lvl2pPr marL="457200" indent="0">
              <a:buNone/>
              <a:defRPr sz="4200" cap="all" baseline="0">
                <a:solidFill>
                  <a:schemeClr val="accent3"/>
                </a:solidFill>
                <a:latin typeface="+mj-lt"/>
              </a:defRPr>
            </a:lvl2pPr>
            <a:lvl3pPr marL="914400" indent="0">
              <a:buNone/>
              <a:defRPr sz="4200" cap="all" baseline="0">
                <a:solidFill>
                  <a:schemeClr val="accent3"/>
                </a:solidFill>
                <a:latin typeface="+mj-lt"/>
              </a:defRPr>
            </a:lvl3pPr>
            <a:lvl4pPr marL="1371600" indent="0">
              <a:buNone/>
              <a:defRPr sz="4200" cap="all" baseline="0">
                <a:solidFill>
                  <a:schemeClr val="accent3"/>
                </a:solidFill>
                <a:latin typeface="+mj-lt"/>
              </a:defRPr>
            </a:lvl4pPr>
            <a:lvl5pPr marL="1828800" indent="0">
              <a:buNone/>
              <a:defRPr sz="4200" cap="all" baseline="0">
                <a:solidFill>
                  <a:schemeClr val="accent3"/>
                </a:solidFill>
                <a:latin typeface="+mj-lt"/>
              </a:defRPr>
            </a:lvl5pPr>
          </a:lstStyle>
          <a:p>
            <a:pPr lvl="0"/>
            <a:r>
              <a:rPr lang="en-US"/>
              <a:t>Type 2.</a:t>
            </a:r>
          </a:p>
        </p:txBody>
      </p:sp>
      <p:sp>
        <p:nvSpPr>
          <p:cNvPr id="2" name="Slide Number Placeholder 1"/>
          <p:cNvSpPr>
            <a:spLocks noGrp="1"/>
          </p:cNvSpPr>
          <p:nvPr>
            <p:ph type="sldNum" sz="quarter" idx="20"/>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55434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82E71-2B15-BAE1-51E4-5232A846E6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126784-C8E7-D9BC-C971-43320F9DC25E}"/>
              </a:ext>
            </a:extLst>
          </p:cNvPr>
          <p:cNvSpPr>
            <a:spLocks noGrp="1"/>
          </p:cNvSpPr>
          <p:nvPr>
            <p:ph type="dt" sz="half" idx="10"/>
          </p:nvPr>
        </p:nvSpPr>
        <p:spPr/>
        <p:txBody>
          <a:bodyPr/>
          <a:lstStyle/>
          <a:p>
            <a:fld id="{E1EC7E66-4EC6-402F-AB5A-ACAB41C43622}" type="datetimeFigureOut">
              <a:rPr lang="en-US" smtClean="0"/>
              <a:t>1/25/2023</a:t>
            </a:fld>
            <a:endParaRPr lang="en-US"/>
          </a:p>
        </p:txBody>
      </p:sp>
      <p:sp>
        <p:nvSpPr>
          <p:cNvPr id="4" name="Footer Placeholder 3">
            <a:extLst>
              <a:ext uri="{FF2B5EF4-FFF2-40B4-BE49-F238E27FC236}">
                <a16:creationId xmlns:a16="http://schemas.microsoft.com/office/drawing/2014/main" id="{7F5CE498-5B6D-19E8-F2DF-FAB11541BA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23CF19-A89E-E218-0BC0-6668CB2A259C}"/>
              </a:ext>
            </a:extLst>
          </p:cNvPr>
          <p:cNvSpPr>
            <a:spLocks noGrp="1"/>
          </p:cNvSpPr>
          <p:nvPr>
            <p:ph type="sldNum" sz="quarter" idx="12"/>
          </p:nvPr>
        </p:nvSpPr>
        <p:spPr/>
        <p:txBody>
          <a:bodyPr/>
          <a:lstStyle/>
          <a:p>
            <a:fld id="{DE454755-50B9-4C8F-B7D0-217EF30B0644}" type="slidenum">
              <a:rPr lang="en-US" smtClean="0"/>
              <a:t>‹#›</a:t>
            </a:fld>
            <a:endParaRPr lang="en-US"/>
          </a:p>
        </p:txBody>
      </p:sp>
    </p:spTree>
    <p:extLst>
      <p:ext uri="{BB962C8B-B14F-4D97-AF65-F5344CB8AC3E}">
        <p14:creationId xmlns:p14="http://schemas.microsoft.com/office/powerpoint/2010/main" val="29363408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oals Layout">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1F16B723-8A8B-D0CC-A8A7-8FC26DCB48B5}"/>
              </a:ext>
            </a:extLst>
          </p:cNvPr>
          <p:cNvSpPr txBox="1">
            <a:spLocks/>
          </p:cNvSpPr>
          <p:nvPr userDrawn="1"/>
        </p:nvSpPr>
        <p:spPr>
          <a:xfrm>
            <a:off x="533400" y="0"/>
            <a:ext cx="11125200" cy="201879"/>
          </a:xfrm>
          <a:prstGeom prst="rect">
            <a:avLst/>
          </a:prstGeom>
          <a:solidFill>
            <a:schemeClr val="accent5"/>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0" i="0">
              <a:solidFill>
                <a:schemeClr val="bg1"/>
              </a:solidFill>
              <a:latin typeface="Libre Franklin" pitchFamily="2" charset="77"/>
            </a:endParaRPr>
          </a:p>
        </p:txBody>
      </p:sp>
      <p:sp>
        <p:nvSpPr>
          <p:cNvPr id="2" name="Title 1">
            <a:extLst>
              <a:ext uri="{FF2B5EF4-FFF2-40B4-BE49-F238E27FC236}">
                <a16:creationId xmlns:a16="http://schemas.microsoft.com/office/drawing/2014/main" id="{5EF6A6EA-E2EB-FAB0-33A0-004133047CD3}"/>
              </a:ext>
            </a:extLst>
          </p:cNvPr>
          <p:cNvSpPr>
            <a:spLocks noGrp="1"/>
          </p:cNvSpPr>
          <p:nvPr>
            <p:ph type="title" hasCustomPrompt="1"/>
          </p:nvPr>
        </p:nvSpPr>
        <p:spPr>
          <a:xfrm>
            <a:off x="4078223" y="1603538"/>
            <a:ext cx="7580376" cy="539496"/>
          </a:xfrm>
        </p:spPr>
        <p:txBody>
          <a:bodyPr>
            <a:noAutofit/>
          </a:bodyPr>
          <a:lstStyle>
            <a:lvl1pPr>
              <a:defRPr cap="all" baseline="0">
                <a:latin typeface="Roboto" panose="02000000000000000000" pitchFamily="2" charset="0"/>
                <a:ea typeface="Roboto" panose="02000000000000000000" pitchFamily="2" charset="0"/>
              </a:defRPr>
            </a:lvl1pPr>
          </a:lstStyle>
          <a:p>
            <a:r>
              <a:rPr lang="en-US"/>
              <a:t>goals</a:t>
            </a:r>
          </a:p>
        </p:txBody>
      </p:sp>
      <p:sp>
        <p:nvSpPr>
          <p:cNvPr id="6" name="Content Placeholder 5">
            <a:extLst>
              <a:ext uri="{FF2B5EF4-FFF2-40B4-BE49-F238E27FC236}">
                <a16:creationId xmlns:a16="http://schemas.microsoft.com/office/drawing/2014/main" id="{FA5B9433-2C9F-593D-1B11-483DE298322D}"/>
              </a:ext>
            </a:extLst>
          </p:cNvPr>
          <p:cNvSpPr>
            <a:spLocks noGrp="1"/>
          </p:cNvSpPr>
          <p:nvPr>
            <p:ph sz="quarter" idx="4" hasCustomPrompt="1"/>
          </p:nvPr>
        </p:nvSpPr>
        <p:spPr>
          <a:xfrm>
            <a:off x="4078223" y="2505075"/>
            <a:ext cx="7415785" cy="2377821"/>
          </a:xfrm>
        </p:spPr>
        <p:txBody>
          <a:bodyPr/>
          <a:lstStyle>
            <a:lvl1pPr marL="342900" indent="-342900">
              <a:buFont typeface="Arial" panose="020B0604020202020204" pitchFamily="34" charset="0"/>
              <a:buChar char="•"/>
              <a:defRPr/>
            </a:lvl1pPr>
          </a:lstStyle>
          <a:p>
            <a:pPr lvl="0"/>
            <a:r>
              <a:rPr lang="en-US"/>
              <a:t>Insert Text Here</a:t>
            </a:r>
          </a:p>
        </p:txBody>
      </p:sp>
      <p:pic>
        <p:nvPicPr>
          <p:cNvPr id="12" name="Picture 11">
            <a:extLst>
              <a:ext uri="{FF2B5EF4-FFF2-40B4-BE49-F238E27FC236}">
                <a16:creationId xmlns:a16="http://schemas.microsoft.com/office/drawing/2014/main" id="{00CAFD94-5634-345A-5781-F64283B9AFFC}"/>
              </a:ext>
            </a:extLst>
          </p:cNvPr>
          <p:cNvPicPr>
            <a:picLocks noChangeAspect="1"/>
          </p:cNvPicPr>
          <p:nvPr userDrawn="1"/>
        </p:nvPicPr>
        <p:blipFill>
          <a:blip r:embed="rId2"/>
          <a:srcRect/>
          <a:stretch/>
        </p:blipFill>
        <p:spPr>
          <a:xfrm>
            <a:off x="10220092" y="384583"/>
            <a:ext cx="1438507" cy="469036"/>
          </a:xfrm>
          <a:prstGeom prst="rect">
            <a:avLst/>
          </a:prstGeom>
        </p:spPr>
      </p:pic>
      <p:sp>
        <p:nvSpPr>
          <p:cNvPr id="8" name="Rectangle 7">
            <a:extLst>
              <a:ext uri="{FF2B5EF4-FFF2-40B4-BE49-F238E27FC236}">
                <a16:creationId xmlns:a16="http://schemas.microsoft.com/office/drawing/2014/main" id="{50A789E3-08C9-5D1F-DEAF-A4D3AD1ACDE2}"/>
              </a:ext>
            </a:extLst>
          </p:cNvPr>
          <p:cNvSpPr/>
          <p:nvPr userDrawn="1"/>
        </p:nvSpPr>
        <p:spPr>
          <a:xfrm>
            <a:off x="533400" y="1600200"/>
            <a:ext cx="3279843" cy="328269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ibre Franklin" pitchFamily="2" charset="77"/>
            </a:endParaRPr>
          </a:p>
        </p:txBody>
      </p:sp>
      <p:sp>
        <p:nvSpPr>
          <p:cNvPr id="9" name="Rectangle 8">
            <a:extLst>
              <a:ext uri="{FF2B5EF4-FFF2-40B4-BE49-F238E27FC236}">
                <a16:creationId xmlns:a16="http://schemas.microsoft.com/office/drawing/2014/main" id="{6C0FB359-C7ED-3837-2F99-BD205C93A74D}"/>
              </a:ext>
            </a:extLst>
          </p:cNvPr>
          <p:cNvSpPr/>
          <p:nvPr userDrawn="1"/>
        </p:nvSpPr>
        <p:spPr>
          <a:xfrm>
            <a:off x="1" y="1600200"/>
            <a:ext cx="533400" cy="3282696"/>
          </a:xfrm>
          <a:prstGeom prst="rect">
            <a:avLst/>
          </a:prstGeom>
          <a:solidFill>
            <a:schemeClr val="accent5">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ibre Franklin" pitchFamily="2" charset="77"/>
            </a:endParaRPr>
          </a:p>
        </p:txBody>
      </p:sp>
      <p:sp>
        <p:nvSpPr>
          <p:cNvPr id="14" name="Rectangle 13">
            <a:extLst>
              <a:ext uri="{FF2B5EF4-FFF2-40B4-BE49-F238E27FC236}">
                <a16:creationId xmlns:a16="http://schemas.microsoft.com/office/drawing/2014/main" id="{BC4D1649-34A4-FC1F-D309-06E1817CB7F9}"/>
              </a:ext>
            </a:extLst>
          </p:cNvPr>
          <p:cNvSpPr/>
          <p:nvPr userDrawn="1"/>
        </p:nvSpPr>
        <p:spPr>
          <a:xfrm rot="10800000">
            <a:off x="6680719" y="1430695"/>
            <a:ext cx="5511282" cy="5427306"/>
          </a:xfrm>
          <a:prstGeom prst="rect">
            <a:avLst/>
          </a:prstGeom>
          <a:blipFill dpi="0" rotWithShape="0">
            <a:blip r:embed="rId3">
              <a:alphaModFix amt="10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35012326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trategy">
    <p:spTree>
      <p:nvGrpSpPr>
        <p:cNvPr id="1" name=""/>
        <p:cNvGrpSpPr/>
        <p:nvPr/>
      </p:nvGrpSpPr>
      <p:grpSpPr>
        <a:xfrm>
          <a:off x="0" y="0"/>
          <a:ext cx="0" cy="0"/>
          <a:chOff x="0" y="0"/>
          <a:chExt cx="0" cy="0"/>
        </a:xfrm>
      </p:grpSpPr>
      <p:sp>
        <p:nvSpPr>
          <p:cNvPr id="18" name="Text Placeholder 1">
            <a:extLst>
              <a:ext uri="{FF2B5EF4-FFF2-40B4-BE49-F238E27FC236}">
                <a16:creationId xmlns:a16="http://schemas.microsoft.com/office/drawing/2014/main" id="{48FFBC8B-D526-F59E-EC60-9065B98D0D1E}"/>
              </a:ext>
            </a:extLst>
          </p:cNvPr>
          <p:cNvSpPr txBox="1">
            <a:spLocks/>
          </p:cNvSpPr>
          <p:nvPr userDrawn="1"/>
        </p:nvSpPr>
        <p:spPr>
          <a:xfrm>
            <a:off x="533400" y="0"/>
            <a:ext cx="11125200" cy="201879"/>
          </a:xfrm>
          <a:prstGeom prst="rect">
            <a:avLst/>
          </a:prstGeom>
          <a:solidFill>
            <a:schemeClr val="accent3"/>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0" i="0">
              <a:solidFill>
                <a:schemeClr val="bg1"/>
              </a:solidFill>
              <a:latin typeface="Libre Franklin" pitchFamily="2" charset="77"/>
            </a:endParaRPr>
          </a:p>
        </p:txBody>
      </p:sp>
      <p:sp>
        <p:nvSpPr>
          <p:cNvPr id="2" name="Title 1">
            <a:extLst>
              <a:ext uri="{FF2B5EF4-FFF2-40B4-BE49-F238E27FC236}">
                <a16:creationId xmlns:a16="http://schemas.microsoft.com/office/drawing/2014/main" id="{5EF6A6EA-E2EB-FAB0-33A0-004133047CD3}"/>
              </a:ext>
            </a:extLst>
          </p:cNvPr>
          <p:cNvSpPr>
            <a:spLocks noGrp="1"/>
          </p:cNvSpPr>
          <p:nvPr>
            <p:ph type="title" hasCustomPrompt="1"/>
          </p:nvPr>
        </p:nvSpPr>
        <p:spPr>
          <a:xfrm>
            <a:off x="4078223" y="1603538"/>
            <a:ext cx="7580376" cy="539496"/>
          </a:xfrm>
        </p:spPr>
        <p:txBody>
          <a:bodyPr>
            <a:noAutofit/>
          </a:bodyPr>
          <a:lstStyle>
            <a:lvl1pPr>
              <a:defRPr cap="all" baseline="0">
                <a:latin typeface="Roboto" panose="02000000000000000000" pitchFamily="2" charset="0"/>
                <a:ea typeface="Roboto" panose="02000000000000000000" pitchFamily="2" charset="0"/>
              </a:defRPr>
            </a:lvl1pPr>
          </a:lstStyle>
          <a:p>
            <a:r>
              <a:rPr lang="en-US"/>
              <a:t>strategy</a:t>
            </a:r>
          </a:p>
        </p:txBody>
      </p:sp>
      <p:sp>
        <p:nvSpPr>
          <p:cNvPr id="6" name="Content Placeholder 5">
            <a:extLst>
              <a:ext uri="{FF2B5EF4-FFF2-40B4-BE49-F238E27FC236}">
                <a16:creationId xmlns:a16="http://schemas.microsoft.com/office/drawing/2014/main" id="{FA5B9433-2C9F-593D-1B11-483DE298322D}"/>
              </a:ext>
            </a:extLst>
          </p:cNvPr>
          <p:cNvSpPr>
            <a:spLocks noGrp="1"/>
          </p:cNvSpPr>
          <p:nvPr>
            <p:ph sz="quarter" idx="4" hasCustomPrompt="1"/>
          </p:nvPr>
        </p:nvSpPr>
        <p:spPr>
          <a:xfrm>
            <a:off x="4078223" y="2505075"/>
            <a:ext cx="7415785" cy="2377821"/>
          </a:xfrm>
        </p:spPr>
        <p:txBody>
          <a:bodyPr/>
          <a:lstStyle>
            <a:lvl1pPr marL="342900" indent="-342900">
              <a:buFont typeface="Arial" panose="020B0604020202020204" pitchFamily="34" charset="0"/>
              <a:buChar char="•"/>
              <a:defRPr/>
            </a:lvl1pPr>
          </a:lstStyle>
          <a:p>
            <a:pPr lvl="0"/>
            <a:r>
              <a:rPr lang="en-US"/>
              <a:t>Insert Text Here</a:t>
            </a:r>
          </a:p>
        </p:txBody>
      </p:sp>
      <p:pic>
        <p:nvPicPr>
          <p:cNvPr id="12" name="Picture 11">
            <a:extLst>
              <a:ext uri="{FF2B5EF4-FFF2-40B4-BE49-F238E27FC236}">
                <a16:creationId xmlns:a16="http://schemas.microsoft.com/office/drawing/2014/main" id="{00CAFD94-5634-345A-5781-F64283B9AFFC}"/>
              </a:ext>
            </a:extLst>
          </p:cNvPr>
          <p:cNvPicPr>
            <a:picLocks noChangeAspect="1"/>
          </p:cNvPicPr>
          <p:nvPr userDrawn="1"/>
        </p:nvPicPr>
        <p:blipFill>
          <a:blip r:embed="rId2"/>
          <a:srcRect/>
          <a:stretch/>
        </p:blipFill>
        <p:spPr>
          <a:xfrm>
            <a:off x="10220092" y="384583"/>
            <a:ext cx="1438507" cy="469036"/>
          </a:xfrm>
          <a:prstGeom prst="rect">
            <a:avLst/>
          </a:prstGeom>
        </p:spPr>
      </p:pic>
      <p:sp>
        <p:nvSpPr>
          <p:cNvPr id="19" name="Rectangle 18">
            <a:extLst>
              <a:ext uri="{FF2B5EF4-FFF2-40B4-BE49-F238E27FC236}">
                <a16:creationId xmlns:a16="http://schemas.microsoft.com/office/drawing/2014/main" id="{6BA434F9-0020-E0FB-6DF1-13AFFDB313F8}"/>
              </a:ext>
            </a:extLst>
          </p:cNvPr>
          <p:cNvSpPr/>
          <p:nvPr userDrawn="1"/>
        </p:nvSpPr>
        <p:spPr>
          <a:xfrm>
            <a:off x="533400" y="1600200"/>
            <a:ext cx="3279843" cy="3282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ibre Franklin" pitchFamily="2" charset="77"/>
            </a:endParaRPr>
          </a:p>
        </p:txBody>
      </p:sp>
      <p:sp>
        <p:nvSpPr>
          <p:cNvPr id="20" name="Rectangle 19">
            <a:extLst>
              <a:ext uri="{FF2B5EF4-FFF2-40B4-BE49-F238E27FC236}">
                <a16:creationId xmlns:a16="http://schemas.microsoft.com/office/drawing/2014/main" id="{D8A0C279-5EA1-17EF-CF48-51A0BA5028D4}"/>
              </a:ext>
            </a:extLst>
          </p:cNvPr>
          <p:cNvSpPr/>
          <p:nvPr userDrawn="1"/>
        </p:nvSpPr>
        <p:spPr>
          <a:xfrm>
            <a:off x="1" y="1600200"/>
            <a:ext cx="533400" cy="3282696"/>
          </a:xfrm>
          <a:prstGeom prst="rect">
            <a:avLst/>
          </a:prstGeom>
          <a:solidFill>
            <a:schemeClr val="accent3">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ibre Franklin" pitchFamily="2" charset="77"/>
            </a:endParaRPr>
          </a:p>
        </p:txBody>
      </p:sp>
      <p:sp>
        <p:nvSpPr>
          <p:cNvPr id="21" name="Rectangle 20">
            <a:extLst>
              <a:ext uri="{FF2B5EF4-FFF2-40B4-BE49-F238E27FC236}">
                <a16:creationId xmlns:a16="http://schemas.microsoft.com/office/drawing/2014/main" id="{E2C7A7E5-B7E0-B793-6F02-81866A0ABFDB}"/>
              </a:ext>
            </a:extLst>
          </p:cNvPr>
          <p:cNvSpPr/>
          <p:nvPr userDrawn="1"/>
        </p:nvSpPr>
        <p:spPr>
          <a:xfrm>
            <a:off x="5887845" y="259650"/>
            <a:ext cx="6304156" cy="6598350"/>
          </a:xfrm>
          <a:prstGeom prst="rect">
            <a:avLst/>
          </a:prstGeom>
          <a:blipFill dpi="0" rotWithShape="1">
            <a:blip r:embed="rId3">
              <a:alphaModFix amt="10000"/>
            </a:blip>
            <a:srcRect/>
            <a:stretch>
              <a:fillRect l="36682" t="25748" r="-36682" b="-2574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31707118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ns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6A6EA-E2EB-FAB0-33A0-004133047CD3}"/>
              </a:ext>
            </a:extLst>
          </p:cNvPr>
          <p:cNvSpPr>
            <a:spLocks noGrp="1"/>
          </p:cNvSpPr>
          <p:nvPr>
            <p:ph type="title" hasCustomPrompt="1"/>
          </p:nvPr>
        </p:nvSpPr>
        <p:spPr>
          <a:xfrm>
            <a:off x="4078223" y="1603538"/>
            <a:ext cx="7580376" cy="539496"/>
          </a:xfrm>
        </p:spPr>
        <p:txBody>
          <a:bodyPr>
            <a:noAutofit/>
          </a:bodyPr>
          <a:lstStyle>
            <a:lvl1pPr>
              <a:defRPr cap="all" baseline="0"/>
            </a:lvl1pPr>
          </a:lstStyle>
          <a:p>
            <a:r>
              <a:rPr lang="en-US"/>
              <a:t>insight</a:t>
            </a:r>
          </a:p>
        </p:txBody>
      </p:sp>
      <p:sp>
        <p:nvSpPr>
          <p:cNvPr id="6" name="Content Placeholder 5">
            <a:extLst>
              <a:ext uri="{FF2B5EF4-FFF2-40B4-BE49-F238E27FC236}">
                <a16:creationId xmlns:a16="http://schemas.microsoft.com/office/drawing/2014/main" id="{FA5B9433-2C9F-593D-1B11-483DE298322D}"/>
              </a:ext>
            </a:extLst>
          </p:cNvPr>
          <p:cNvSpPr>
            <a:spLocks noGrp="1"/>
          </p:cNvSpPr>
          <p:nvPr>
            <p:ph sz="quarter" idx="4" hasCustomPrompt="1"/>
          </p:nvPr>
        </p:nvSpPr>
        <p:spPr>
          <a:xfrm>
            <a:off x="4078223" y="2505075"/>
            <a:ext cx="7415785" cy="2377821"/>
          </a:xfrm>
        </p:spPr>
        <p:txBody>
          <a:bodyPr/>
          <a:lstStyle>
            <a:lvl1pPr marL="342900" indent="-342900">
              <a:buFont typeface="Arial" panose="020B0604020202020204" pitchFamily="34" charset="0"/>
              <a:buChar char="•"/>
              <a:defRPr/>
            </a:lvl1pPr>
          </a:lstStyle>
          <a:p>
            <a:pPr lvl="0"/>
            <a:r>
              <a:rPr lang="en-US"/>
              <a:t>Insert Text Here</a:t>
            </a:r>
          </a:p>
        </p:txBody>
      </p:sp>
      <p:pic>
        <p:nvPicPr>
          <p:cNvPr id="12" name="Picture 11">
            <a:extLst>
              <a:ext uri="{FF2B5EF4-FFF2-40B4-BE49-F238E27FC236}">
                <a16:creationId xmlns:a16="http://schemas.microsoft.com/office/drawing/2014/main" id="{00CAFD94-5634-345A-5781-F64283B9AFFC}"/>
              </a:ext>
            </a:extLst>
          </p:cNvPr>
          <p:cNvPicPr>
            <a:picLocks noChangeAspect="1"/>
          </p:cNvPicPr>
          <p:nvPr userDrawn="1"/>
        </p:nvPicPr>
        <p:blipFill>
          <a:blip r:embed="rId2"/>
          <a:srcRect/>
          <a:stretch/>
        </p:blipFill>
        <p:spPr>
          <a:xfrm>
            <a:off x="10220092" y="384583"/>
            <a:ext cx="1438507" cy="469036"/>
          </a:xfrm>
          <a:prstGeom prst="rect">
            <a:avLst/>
          </a:prstGeom>
        </p:spPr>
      </p:pic>
      <p:sp>
        <p:nvSpPr>
          <p:cNvPr id="9" name="Rectangle 8">
            <a:extLst>
              <a:ext uri="{FF2B5EF4-FFF2-40B4-BE49-F238E27FC236}">
                <a16:creationId xmlns:a16="http://schemas.microsoft.com/office/drawing/2014/main" id="{0044460F-CD24-0DC9-D11F-4B6101461F88}"/>
              </a:ext>
            </a:extLst>
          </p:cNvPr>
          <p:cNvSpPr/>
          <p:nvPr userDrawn="1"/>
        </p:nvSpPr>
        <p:spPr>
          <a:xfrm>
            <a:off x="533400" y="1600200"/>
            <a:ext cx="3279843" cy="3282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ibre Franklin" pitchFamily="2" charset="77"/>
            </a:endParaRPr>
          </a:p>
        </p:txBody>
      </p:sp>
      <p:sp>
        <p:nvSpPr>
          <p:cNvPr id="10" name="Text Placeholder 1">
            <a:extLst>
              <a:ext uri="{FF2B5EF4-FFF2-40B4-BE49-F238E27FC236}">
                <a16:creationId xmlns:a16="http://schemas.microsoft.com/office/drawing/2014/main" id="{E580EB34-DCE8-52A7-1BE5-E60D0CE31450}"/>
              </a:ext>
            </a:extLst>
          </p:cNvPr>
          <p:cNvSpPr txBox="1">
            <a:spLocks/>
          </p:cNvSpPr>
          <p:nvPr userDrawn="1"/>
        </p:nvSpPr>
        <p:spPr>
          <a:xfrm>
            <a:off x="533400" y="0"/>
            <a:ext cx="11125200" cy="201879"/>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0" i="0">
              <a:solidFill>
                <a:schemeClr val="bg1"/>
              </a:solidFill>
              <a:latin typeface="Libre Franklin" pitchFamily="2" charset="77"/>
            </a:endParaRPr>
          </a:p>
        </p:txBody>
      </p:sp>
      <p:sp>
        <p:nvSpPr>
          <p:cNvPr id="11" name="Rectangle 10">
            <a:extLst>
              <a:ext uri="{FF2B5EF4-FFF2-40B4-BE49-F238E27FC236}">
                <a16:creationId xmlns:a16="http://schemas.microsoft.com/office/drawing/2014/main" id="{7AFF88D3-8D3A-C883-5441-657DB8399034}"/>
              </a:ext>
            </a:extLst>
          </p:cNvPr>
          <p:cNvSpPr/>
          <p:nvPr userDrawn="1"/>
        </p:nvSpPr>
        <p:spPr>
          <a:xfrm>
            <a:off x="1" y="1600200"/>
            <a:ext cx="533400" cy="3282696"/>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ibre Franklin" pitchFamily="2" charset="77"/>
            </a:endParaRPr>
          </a:p>
        </p:txBody>
      </p:sp>
      <p:sp>
        <p:nvSpPr>
          <p:cNvPr id="13" name="Rectangle 12">
            <a:extLst>
              <a:ext uri="{FF2B5EF4-FFF2-40B4-BE49-F238E27FC236}">
                <a16:creationId xmlns:a16="http://schemas.microsoft.com/office/drawing/2014/main" id="{6D256DD4-23F2-8684-CE51-2D0E8F9E169E}"/>
              </a:ext>
            </a:extLst>
          </p:cNvPr>
          <p:cNvSpPr/>
          <p:nvPr userDrawn="1"/>
        </p:nvSpPr>
        <p:spPr>
          <a:xfrm>
            <a:off x="5887845" y="259650"/>
            <a:ext cx="6304156" cy="6598350"/>
          </a:xfrm>
          <a:prstGeom prst="rect">
            <a:avLst/>
          </a:prstGeom>
          <a:blipFill dpi="0" rotWithShape="1">
            <a:blip r:embed="rId3">
              <a:alphaModFix amt="10000"/>
            </a:blip>
            <a:srcRect/>
            <a:stretch>
              <a:fillRect l="19383" t="5598" r="-19383" b="-559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8070537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essaging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6A6EA-E2EB-FAB0-33A0-004133047CD3}"/>
              </a:ext>
            </a:extLst>
          </p:cNvPr>
          <p:cNvSpPr>
            <a:spLocks noGrp="1"/>
          </p:cNvSpPr>
          <p:nvPr>
            <p:ph type="title" hasCustomPrompt="1"/>
          </p:nvPr>
        </p:nvSpPr>
        <p:spPr>
          <a:xfrm>
            <a:off x="4078223" y="1603538"/>
            <a:ext cx="7580376" cy="539496"/>
          </a:xfrm>
        </p:spPr>
        <p:txBody>
          <a:bodyPr>
            <a:noAutofit/>
          </a:bodyPr>
          <a:lstStyle>
            <a:lvl1pPr>
              <a:defRPr cap="all" baseline="0"/>
            </a:lvl1pPr>
          </a:lstStyle>
          <a:p>
            <a:r>
              <a:rPr lang="en-US"/>
              <a:t>Strategy + messaging</a:t>
            </a:r>
          </a:p>
        </p:txBody>
      </p:sp>
      <p:sp>
        <p:nvSpPr>
          <p:cNvPr id="6" name="Content Placeholder 5">
            <a:extLst>
              <a:ext uri="{FF2B5EF4-FFF2-40B4-BE49-F238E27FC236}">
                <a16:creationId xmlns:a16="http://schemas.microsoft.com/office/drawing/2014/main" id="{FA5B9433-2C9F-593D-1B11-483DE298322D}"/>
              </a:ext>
            </a:extLst>
          </p:cNvPr>
          <p:cNvSpPr>
            <a:spLocks noGrp="1"/>
          </p:cNvSpPr>
          <p:nvPr>
            <p:ph sz="quarter" idx="4" hasCustomPrompt="1"/>
          </p:nvPr>
        </p:nvSpPr>
        <p:spPr>
          <a:xfrm>
            <a:off x="4078223" y="2505075"/>
            <a:ext cx="7415785" cy="2377821"/>
          </a:xfrm>
        </p:spPr>
        <p:txBody>
          <a:bodyPr/>
          <a:lstStyle>
            <a:lvl1pPr marL="342900" indent="-342900">
              <a:buFont typeface="Arial" panose="020B0604020202020204" pitchFamily="34" charset="0"/>
              <a:buChar char="•"/>
              <a:defRPr/>
            </a:lvl1pPr>
          </a:lstStyle>
          <a:p>
            <a:pPr lvl="0"/>
            <a:r>
              <a:rPr lang="en-US"/>
              <a:t>Insert Text Here</a:t>
            </a:r>
          </a:p>
        </p:txBody>
      </p:sp>
      <p:pic>
        <p:nvPicPr>
          <p:cNvPr id="12" name="Picture 11">
            <a:extLst>
              <a:ext uri="{FF2B5EF4-FFF2-40B4-BE49-F238E27FC236}">
                <a16:creationId xmlns:a16="http://schemas.microsoft.com/office/drawing/2014/main" id="{00CAFD94-5634-345A-5781-F64283B9AFFC}"/>
              </a:ext>
            </a:extLst>
          </p:cNvPr>
          <p:cNvPicPr>
            <a:picLocks noChangeAspect="1"/>
          </p:cNvPicPr>
          <p:nvPr userDrawn="1"/>
        </p:nvPicPr>
        <p:blipFill>
          <a:blip r:embed="rId2"/>
          <a:srcRect/>
          <a:stretch/>
        </p:blipFill>
        <p:spPr>
          <a:xfrm>
            <a:off x="10220092" y="384583"/>
            <a:ext cx="1438507" cy="469036"/>
          </a:xfrm>
          <a:prstGeom prst="rect">
            <a:avLst/>
          </a:prstGeom>
        </p:spPr>
      </p:pic>
      <p:sp>
        <p:nvSpPr>
          <p:cNvPr id="14" name="Rectangle 13">
            <a:extLst>
              <a:ext uri="{FF2B5EF4-FFF2-40B4-BE49-F238E27FC236}">
                <a16:creationId xmlns:a16="http://schemas.microsoft.com/office/drawing/2014/main" id="{57B34D7D-9845-C627-C771-2AFBFBACCB5D}"/>
              </a:ext>
            </a:extLst>
          </p:cNvPr>
          <p:cNvSpPr/>
          <p:nvPr userDrawn="1"/>
        </p:nvSpPr>
        <p:spPr>
          <a:xfrm>
            <a:off x="533400" y="1600200"/>
            <a:ext cx="3279843" cy="3282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ibre Franklin" pitchFamily="2" charset="77"/>
            </a:endParaRPr>
          </a:p>
        </p:txBody>
      </p:sp>
      <p:sp>
        <p:nvSpPr>
          <p:cNvPr id="15" name="Rectangle 14">
            <a:extLst>
              <a:ext uri="{FF2B5EF4-FFF2-40B4-BE49-F238E27FC236}">
                <a16:creationId xmlns:a16="http://schemas.microsoft.com/office/drawing/2014/main" id="{D075B197-4927-E471-F6E8-8356A32EA56C}"/>
              </a:ext>
            </a:extLst>
          </p:cNvPr>
          <p:cNvSpPr/>
          <p:nvPr userDrawn="1"/>
        </p:nvSpPr>
        <p:spPr>
          <a:xfrm>
            <a:off x="1" y="1600200"/>
            <a:ext cx="533400" cy="3282696"/>
          </a:xfrm>
          <a:prstGeom prst="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ibre Franklin" pitchFamily="2" charset="77"/>
            </a:endParaRPr>
          </a:p>
        </p:txBody>
      </p:sp>
      <p:sp>
        <p:nvSpPr>
          <p:cNvPr id="16" name="Text Placeholder 1">
            <a:extLst>
              <a:ext uri="{FF2B5EF4-FFF2-40B4-BE49-F238E27FC236}">
                <a16:creationId xmlns:a16="http://schemas.microsoft.com/office/drawing/2014/main" id="{3CA801F9-CD3C-A31D-82FA-249BDFCBB0F1}"/>
              </a:ext>
            </a:extLst>
          </p:cNvPr>
          <p:cNvSpPr txBox="1">
            <a:spLocks/>
          </p:cNvSpPr>
          <p:nvPr userDrawn="1"/>
        </p:nvSpPr>
        <p:spPr>
          <a:xfrm>
            <a:off x="533400" y="0"/>
            <a:ext cx="11125200" cy="201879"/>
          </a:xfrm>
          <a:prstGeom prst="rect">
            <a:avLst/>
          </a:prstGeom>
          <a:solidFill>
            <a:schemeClr val="accent2"/>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0" i="0">
              <a:solidFill>
                <a:schemeClr val="bg1"/>
              </a:solidFill>
              <a:latin typeface="Libre Franklin" pitchFamily="2" charset="77"/>
            </a:endParaRPr>
          </a:p>
        </p:txBody>
      </p:sp>
      <p:sp>
        <p:nvSpPr>
          <p:cNvPr id="17" name="Rectangle 16">
            <a:extLst>
              <a:ext uri="{FF2B5EF4-FFF2-40B4-BE49-F238E27FC236}">
                <a16:creationId xmlns:a16="http://schemas.microsoft.com/office/drawing/2014/main" id="{99DDFCE5-B1CE-4285-A71A-6B752FDEF588}"/>
              </a:ext>
            </a:extLst>
          </p:cNvPr>
          <p:cNvSpPr/>
          <p:nvPr userDrawn="1"/>
        </p:nvSpPr>
        <p:spPr>
          <a:xfrm>
            <a:off x="5887845" y="259650"/>
            <a:ext cx="6304156" cy="6598350"/>
          </a:xfrm>
          <a:prstGeom prst="rect">
            <a:avLst/>
          </a:prstGeom>
          <a:blipFill dpi="0" rotWithShape="1">
            <a:blip r:embed="rId3">
              <a:alphaModFix amt="10000"/>
            </a:blip>
            <a:srcRect/>
            <a:stretch>
              <a:fillRect l="19036" t="4584" r="-19036" b="-458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30354133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F8105CC8-C567-6D8B-63CC-487FC9536844}"/>
              </a:ext>
            </a:extLst>
          </p:cNvPr>
          <p:cNvPicPr>
            <a:picLocks noChangeAspect="1"/>
          </p:cNvPicPr>
          <p:nvPr userDrawn="1"/>
        </p:nvPicPr>
        <p:blipFill>
          <a:blip r:embed="rId2">
            <a:alphaModFix amt="8000"/>
          </a:blip>
          <a:stretch>
            <a:fillRect/>
          </a:stretch>
        </p:blipFill>
        <p:spPr>
          <a:xfrm>
            <a:off x="0" y="4281"/>
            <a:ext cx="12192000" cy="6849438"/>
          </a:xfrm>
          <a:prstGeom prst="rect">
            <a:avLst/>
          </a:prstGeom>
        </p:spPr>
      </p:pic>
      <p:sp>
        <p:nvSpPr>
          <p:cNvPr id="7" name="Rectangle 6">
            <a:extLst>
              <a:ext uri="{FF2B5EF4-FFF2-40B4-BE49-F238E27FC236}">
                <a16:creationId xmlns:a16="http://schemas.microsoft.com/office/drawing/2014/main" id="{08CA0B50-A871-186C-048C-D4D5D71B5A38}"/>
              </a:ext>
            </a:extLst>
          </p:cNvPr>
          <p:cNvSpPr/>
          <p:nvPr userDrawn="1"/>
        </p:nvSpPr>
        <p:spPr>
          <a:xfrm>
            <a:off x="545878" y="523431"/>
            <a:ext cx="11119660" cy="6134100"/>
          </a:xfrm>
          <a:prstGeom prst="rect">
            <a:avLst/>
          </a:prstGeom>
          <a:gradFill flip="none" rotWithShape="1">
            <a:gsLst>
              <a:gs pos="17000">
                <a:schemeClr val="accent1"/>
              </a:gs>
              <a:gs pos="86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ibre Franklin" pitchFamily="2" charset="77"/>
            </a:endParaRPr>
          </a:p>
        </p:txBody>
      </p:sp>
      <p:sp>
        <p:nvSpPr>
          <p:cNvPr id="8" name="Text Placeholder 1">
            <a:extLst>
              <a:ext uri="{FF2B5EF4-FFF2-40B4-BE49-F238E27FC236}">
                <a16:creationId xmlns:a16="http://schemas.microsoft.com/office/drawing/2014/main" id="{66757955-04DC-1C7A-A2FE-5C4F2AAA4299}"/>
              </a:ext>
            </a:extLst>
          </p:cNvPr>
          <p:cNvSpPr txBox="1">
            <a:spLocks/>
          </p:cNvSpPr>
          <p:nvPr userDrawn="1"/>
        </p:nvSpPr>
        <p:spPr>
          <a:xfrm>
            <a:off x="533400" y="2"/>
            <a:ext cx="11125200" cy="201879"/>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0" i="0">
              <a:solidFill>
                <a:schemeClr val="bg1"/>
              </a:solidFill>
              <a:latin typeface="Libre Franklin" pitchFamily="2" charset="77"/>
            </a:endParaRPr>
          </a:p>
        </p:txBody>
      </p:sp>
      <p:sp>
        <p:nvSpPr>
          <p:cNvPr id="9" name="Text Placeholder 2">
            <a:extLst>
              <a:ext uri="{FF2B5EF4-FFF2-40B4-BE49-F238E27FC236}">
                <a16:creationId xmlns:a16="http://schemas.microsoft.com/office/drawing/2014/main" id="{768A7117-B44A-BB6C-5649-6F82B555DA6E}"/>
              </a:ext>
            </a:extLst>
          </p:cNvPr>
          <p:cNvSpPr>
            <a:spLocks noGrp="1"/>
          </p:cNvSpPr>
          <p:nvPr>
            <p:ph type="body" sz="quarter" idx="12" hasCustomPrompt="1"/>
          </p:nvPr>
        </p:nvSpPr>
        <p:spPr>
          <a:xfrm>
            <a:off x="3006400" y="2645887"/>
            <a:ext cx="6161396" cy="2523113"/>
          </a:xfrm>
          <a:prstGeom prst="rect">
            <a:avLst/>
          </a:prstGeom>
          <a:noFill/>
        </p:spPr>
        <p:txBody>
          <a:bodyPr lIns="182880" tIns="91440" rIns="182880" bIns="91440" anchor="t" anchorCtr="0">
            <a:normAutofit/>
          </a:bodyPr>
          <a:lstStyle>
            <a:lvl1pPr marL="0" indent="457200">
              <a:buNone/>
              <a:defRPr sz="3600" b="0" i="0">
                <a:solidFill>
                  <a:schemeClr val="bg1"/>
                </a:solidFill>
                <a:latin typeface="Libre Franklin" pitchFamily="2" charset="77"/>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This quote is 100% editable. Adjust it to your needs and capture your audience’s attention.” </a:t>
            </a:r>
          </a:p>
        </p:txBody>
      </p:sp>
      <p:pic>
        <p:nvPicPr>
          <p:cNvPr id="10" name="Picture 9">
            <a:extLst>
              <a:ext uri="{FF2B5EF4-FFF2-40B4-BE49-F238E27FC236}">
                <a16:creationId xmlns:a16="http://schemas.microsoft.com/office/drawing/2014/main" id="{BBAD6E2F-3748-2D17-A637-806A6C3D4C96}"/>
              </a:ext>
            </a:extLst>
          </p:cNvPr>
          <p:cNvPicPr>
            <a:picLocks noChangeAspect="1"/>
          </p:cNvPicPr>
          <p:nvPr userDrawn="1"/>
        </p:nvPicPr>
        <p:blipFill>
          <a:blip r:embed="rId3">
            <a:alphaModFix amt="50000"/>
          </a:blip>
          <a:stretch>
            <a:fillRect/>
          </a:stretch>
        </p:blipFill>
        <p:spPr>
          <a:xfrm>
            <a:off x="2638757" y="2458319"/>
            <a:ext cx="923634" cy="728250"/>
          </a:xfrm>
          <a:prstGeom prst="rect">
            <a:avLst/>
          </a:prstGeom>
        </p:spPr>
      </p:pic>
      <p:sp>
        <p:nvSpPr>
          <p:cNvPr id="11" name="Text Placeholder 10">
            <a:extLst>
              <a:ext uri="{FF2B5EF4-FFF2-40B4-BE49-F238E27FC236}">
                <a16:creationId xmlns:a16="http://schemas.microsoft.com/office/drawing/2014/main" id="{21B6EF01-D175-5434-07D5-4F0D006EEEE4}"/>
              </a:ext>
            </a:extLst>
          </p:cNvPr>
          <p:cNvSpPr>
            <a:spLocks noGrp="1"/>
          </p:cNvSpPr>
          <p:nvPr>
            <p:ph type="body" sz="quarter" idx="13" hasCustomPrompt="1"/>
          </p:nvPr>
        </p:nvSpPr>
        <p:spPr>
          <a:xfrm>
            <a:off x="3006400" y="5142118"/>
            <a:ext cx="6161396" cy="313875"/>
          </a:xfrm>
          <a:prstGeom prst="rect">
            <a:avLst/>
          </a:prstGeom>
        </p:spPr>
        <p:txBody>
          <a:bodyPr/>
          <a:lstStyle>
            <a:lvl1pPr marL="0" indent="0" algn="r">
              <a:buNone/>
              <a:defRPr sz="1600" b="0" i="0">
                <a:solidFill>
                  <a:schemeClr val="bg1"/>
                </a:solidFill>
                <a:latin typeface="Libre Franklin" pitchFamily="2" charset="77"/>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 First Last</a:t>
            </a:r>
          </a:p>
        </p:txBody>
      </p:sp>
      <p:sp>
        <p:nvSpPr>
          <p:cNvPr id="2" name="Slide Number Placeholder 1"/>
          <p:cNvSpPr>
            <a:spLocks noGrp="1"/>
          </p:cNvSpPr>
          <p:nvPr>
            <p:ph type="sldNum" sz="quarter" idx="14"/>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16363005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Whole Photo Layout">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5A7ADD2C-5D00-C1A7-BE46-63BAC20691FF}"/>
              </a:ext>
            </a:extLst>
          </p:cNvPr>
          <p:cNvSpPr txBox="1">
            <a:spLocks/>
          </p:cNvSpPr>
          <p:nvPr userDrawn="1"/>
        </p:nvSpPr>
        <p:spPr>
          <a:xfrm>
            <a:off x="533400" y="0"/>
            <a:ext cx="11125200" cy="201879"/>
          </a:xfrm>
          <a:prstGeom prst="rect">
            <a:avLst/>
          </a:prstGeom>
          <a:solidFill>
            <a:schemeClr val="accent1"/>
          </a:solidFill>
          <a:ln>
            <a:noFill/>
          </a:ln>
        </p:spPr>
        <p:txBody>
          <a:bodyPr anchor="ctr">
            <a:normAutofit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0" i="0">
              <a:solidFill>
                <a:schemeClr val="bg1"/>
              </a:solidFill>
              <a:latin typeface="Libre Franklin" pitchFamily="2" charset="77"/>
            </a:endParaRPr>
          </a:p>
        </p:txBody>
      </p:sp>
      <p:sp>
        <p:nvSpPr>
          <p:cNvPr id="7" name="Picture Placeholder 10">
            <a:extLst>
              <a:ext uri="{FF2B5EF4-FFF2-40B4-BE49-F238E27FC236}">
                <a16:creationId xmlns:a16="http://schemas.microsoft.com/office/drawing/2014/main" id="{F8C21A5F-E1C7-4A3E-A811-03D710669BB3}"/>
              </a:ext>
            </a:extLst>
          </p:cNvPr>
          <p:cNvSpPr>
            <a:spLocks noGrp="1"/>
          </p:cNvSpPr>
          <p:nvPr>
            <p:ph type="pic" sz="quarter" idx="11"/>
          </p:nvPr>
        </p:nvSpPr>
        <p:spPr>
          <a:xfrm>
            <a:off x="533400" y="533400"/>
            <a:ext cx="11125200" cy="6134100"/>
          </a:xfrm>
          <a:prstGeom prst="rect">
            <a:avLst/>
          </a:prstGeom>
          <a:solidFill>
            <a:srgbClr val="EBEBEB"/>
          </a:solidFill>
        </p:spPr>
        <p:txBody>
          <a:bodyPr anchor="ctr" anchorCtr="0"/>
          <a:lstStyle>
            <a:lvl1pPr marL="0" indent="0" algn="ctr">
              <a:buNone/>
              <a:defRPr sz="1800" b="0" i="0">
                <a:solidFill>
                  <a:schemeClr val="accent1"/>
                </a:solidFill>
                <a:latin typeface="Libre Franklin" pitchFamily="2" charset="77"/>
              </a:defRPr>
            </a:lvl1pPr>
          </a:lstStyle>
          <a:p>
            <a:endParaRPr lang="en-US"/>
          </a:p>
          <a:p>
            <a:endParaRPr lang="en-US"/>
          </a:p>
          <a:p>
            <a:r>
              <a:rPr lang="en-US"/>
              <a:t>Insert photo here</a:t>
            </a:r>
          </a:p>
        </p:txBody>
      </p:sp>
      <p:sp>
        <p:nvSpPr>
          <p:cNvPr id="2" name="Slide Number Placeholder 1"/>
          <p:cNvSpPr>
            <a:spLocks noGrp="1"/>
          </p:cNvSpPr>
          <p:nvPr>
            <p:ph type="sldNum" sz="quarter" idx="12"/>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1030550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losing Slide Layou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63F7C3A1-035E-2AF1-FDB6-A4E2EE44A803}"/>
              </a:ext>
            </a:extLst>
          </p:cNvPr>
          <p:cNvPicPr>
            <a:picLocks noChangeAspect="1"/>
          </p:cNvPicPr>
          <p:nvPr userDrawn="1"/>
        </p:nvPicPr>
        <p:blipFill>
          <a:blip r:embed="rId2">
            <a:alphaModFix amt="8000"/>
          </a:blip>
          <a:stretch>
            <a:fillRect/>
          </a:stretch>
        </p:blipFill>
        <p:spPr>
          <a:xfrm>
            <a:off x="0" y="4281"/>
            <a:ext cx="12192000" cy="6849438"/>
          </a:xfrm>
          <a:prstGeom prst="rect">
            <a:avLst/>
          </a:prstGeom>
        </p:spPr>
      </p:pic>
      <p:sp>
        <p:nvSpPr>
          <p:cNvPr id="7" name="Text Placeholder 6">
            <a:extLst>
              <a:ext uri="{FF2B5EF4-FFF2-40B4-BE49-F238E27FC236}">
                <a16:creationId xmlns:a16="http://schemas.microsoft.com/office/drawing/2014/main" id="{F5EF843B-8B2D-9885-866E-F2DE64B19E69}"/>
              </a:ext>
            </a:extLst>
          </p:cNvPr>
          <p:cNvSpPr>
            <a:spLocks noGrp="1"/>
          </p:cNvSpPr>
          <p:nvPr>
            <p:ph type="body" sz="quarter" idx="10" hasCustomPrompt="1"/>
          </p:nvPr>
        </p:nvSpPr>
        <p:spPr>
          <a:xfrm>
            <a:off x="533557" y="3429000"/>
            <a:ext cx="11125043" cy="517478"/>
          </a:xfrm>
          <a:prstGeom prst="rect">
            <a:avLst/>
          </a:prstGeom>
        </p:spPr>
        <p:txBody>
          <a:bodyPr/>
          <a:lstStyle>
            <a:lvl1pPr marL="0" indent="0">
              <a:buNone/>
              <a:defRPr sz="3600" b="1" i="0" cap="all" baseline="0">
                <a:solidFill>
                  <a:schemeClr val="tx2"/>
                </a:solidFill>
                <a:latin typeface="Roboto" panose="02000000000000000000" pitchFamily="2" charset="0"/>
                <a:ea typeface="Roboto" panose="02000000000000000000" pitchFamily="2" charset="0"/>
              </a:defRPr>
            </a:lvl1pPr>
            <a:lvl2pPr marL="457200" indent="0">
              <a:buNone/>
              <a:defRPr sz="3600">
                <a:latin typeface="+mj-lt"/>
              </a:defRPr>
            </a:lvl2pPr>
            <a:lvl3pPr marL="914400" indent="0">
              <a:buNone/>
              <a:defRPr sz="3600">
                <a:latin typeface="+mj-lt"/>
              </a:defRPr>
            </a:lvl3pPr>
            <a:lvl4pPr marL="1371600" indent="0">
              <a:buNone/>
              <a:defRPr sz="3600">
                <a:latin typeface="+mj-lt"/>
              </a:defRPr>
            </a:lvl4pPr>
            <a:lvl5pPr marL="1828800" indent="0">
              <a:buNone/>
              <a:defRPr sz="3600">
                <a:latin typeface="+mj-lt"/>
              </a:defRPr>
            </a:lvl5pPr>
          </a:lstStyle>
          <a:p>
            <a:pPr lvl="0"/>
            <a:r>
              <a:rPr lang="en-US"/>
              <a:t>FIRST LAST, PH.D.</a:t>
            </a:r>
          </a:p>
        </p:txBody>
      </p:sp>
      <p:sp>
        <p:nvSpPr>
          <p:cNvPr id="8" name="Text Placeholder 9">
            <a:extLst>
              <a:ext uri="{FF2B5EF4-FFF2-40B4-BE49-F238E27FC236}">
                <a16:creationId xmlns:a16="http://schemas.microsoft.com/office/drawing/2014/main" id="{5FCC92CC-CEA2-B27B-4236-7D1BCE3F2CB2}"/>
              </a:ext>
            </a:extLst>
          </p:cNvPr>
          <p:cNvSpPr>
            <a:spLocks noGrp="1"/>
          </p:cNvSpPr>
          <p:nvPr>
            <p:ph type="body" sz="quarter" idx="11" hasCustomPrompt="1"/>
          </p:nvPr>
        </p:nvSpPr>
        <p:spPr>
          <a:xfrm>
            <a:off x="533557" y="4094479"/>
            <a:ext cx="11125043" cy="342895"/>
          </a:xfrm>
          <a:prstGeom prst="rect">
            <a:avLst/>
          </a:prstGeom>
        </p:spPr>
        <p:txBody>
          <a:bodyPr/>
          <a:lstStyle>
            <a:lvl1pPr marL="0" indent="0">
              <a:buNone/>
              <a:defRPr sz="1800" b="0" i="0" cap="all" baseline="0">
                <a:latin typeface="Libre Franklin" pitchFamily="2" charset="77"/>
              </a:defRPr>
            </a:lvl1pPr>
            <a:lvl2pPr marL="457200" indent="0">
              <a:buNone/>
              <a:defRPr sz="2400" b="1"/>
            </a:lvl2pPr>
            <a:lvl3pPr marL="914400" indent="0">
              <a:buNone/>
              <a:defRPr sz="2400" b="1"/>
            </a:lvl3pPr>
            <a:lvl4pPr marL="1371600" indent="0">
              <a:buNone/>
              <a:defRPr sz="2400" b="1"/>
            </a:lvl4pPr>
            <a:lvl5pPr marL="1828800" indent="0">
              <a:buNone/>
              <a:defRPr sz="2400" b="1"/>
            </a:lvl5pPr>
          </a:lstStyle>
          <a:p>
            <a:pPr lvl="0"/>
            <a:r>
              <a:rPr lang="en-US"/>
              <a:t>TITLE, Texas Collaborative for Healthy Mothers &amp; Babies</a:t>
            </a:r>
          </a:p>
        </p:txBody>
      </p:sp>
      <p:sp>
        <p:nvSpPr>
          <p:cNvPr id="9" name="Shape 697">
            <a:extLst>
              <a:ext uri="{FF2B5EF4-FFF2-40B4-BE49-F238E27FC236}">
                <a16:creationId xmlns:a16="http://schemas.microsoft.com/office/drawing/2014/main" id="{188D7685-515D-8974-B52A-64E7CDDBE8FC}"/>
              </a:ext>
            </a:extLst>
          </p:cNvPr>
          <p:cNvSpPr txBox="1">
            <a:spLocks/>
          </p:cNvSpPr>
          <p:nvPr userDrawn="1"/>
        </p:nvSpPr>
        <p:spPr>
          <a:xfrm>
            <a:off x="3891775" y="6332882"/>
            <a:ext cx="1121997" cy="342900"/>
          </a:xfrm>
          <a:prstGeom prst="rect">
            <a:avLst/>
          </a:prstGeom>
          <a:noFill/>
          <a:ln>
            <a:noFill/>
          </a:ln>
        </p:spPr>
        <p:txBody>
          <a:bodyPr vert="horz" lIns="108833" tIns="54433" rIns="108833" bIns="54433" rtlCol="0" anchor="ctr" anchorCtr="0">
            <a:noAutofit/>
          </a:bodyPr>
          <a:lstStyle>
            <a:lvl1pPr algn="l" defTabSz="914400" rtl="0" eaLnBrk="1" latinLnBrk="0" hangingPunct="1">
              <a:lnSpc>
                <a:spcPct val="90000"/>
              </a:lnSpc>
              <a:spcBef>
                <a:spcPct val="0"/>
              </a:spcBef>
              <a:buNone/>
              <a:defRPr sz="4400" b="0" kern="1200">
                <a:solidFill>
                  <a:schemeClr val="tx1"/>
                </a:solidFill>
                <a:latin typeface="+mn-lt"/>
                <a:ea typeface="+mj-ea"/>
                <a:cs typeface="+mj-cs"/>
              </a:defRPr>
            </a:lvl1pPr>
          </a:lstStyle>
          <a:p>
            <a:pPr indent="-93130" algn="l">
              <a:spcBef>
                <a:spcPts val="0"/>
              </a:spcBef>
              <a:buClr>
                <a:schemeClr val="dk1"/>
              </a:buClr>
              <a:buSzPct val="50000"/>
            </a:pPr>
            <a:r>
              <a:rPr lang="en" sz="1100" b="0" i="0" cap="all" baseline="0">
                <a:solidFill>
                  <a:schemeClr val="accent1"/>
                </a:solidFill>
                <a:latin typeface="Libre Franklin" pitchFamily="2" charset="77"/>
              </a:rPr>
              <a:t>TCHMB.ORG</a:t>
            </a:r>
          </a:p>
        </p:txBody>
      </p:sp>
      <p:grpSp>
        <p:nvGrpSpPr>
          <p:cNvPr id="10" name="Group 9">
            <a:extLst>
              <a:ext uri="{FF2B5EF4-FFF2-40B4-BE49-F238E27FC236}">
                <a16:creationId xmlns:a16="http://schemas.microsoft.com/office/drawing/2014/main" id="{E4A64202-84AB-2356-F7C3-6A2819F702A2}"/>
              </a:ext>
            </a:extLst>
          </p:cNvPr>
          <p:cNvGrpSpPr/>
          <p:nvPr userDrawn="1"/>
        </p:nvGrpSpPr>
        <p:grpSpPr>
          <a:xfrm>
            <a:off x="7077218" y="6332882"/>
            <a:ext cx="1297349" cy="342901"/>
            <a:chOff x="7077218" y="6332882"/>
            <a:chExt cx="1297349" cy="342901"/>
          </a:xfrm>
        </p:grpSpPr>
        <p:sp>
          <p:nvSpPr>
            <p:cNvPr id="11" name="Shape 697">
              <a:extLst>
                <a:ext uri="{FF2B5EF4-FFF2-40B4-BE49-F238E27FC236}">
                  <a16:creationId xmlns:a16="http://schemas.microsoft.com/office/drawing/2014/main" id="{CE1D53A1-A732-5B57-11B5-90014909EE6C}"/>
                </a:ext>
              </a:extLst>
            </p:cNvPr>
            <p:cNvSpPr txBox="1">
              <a:spLocks/>
            </p:cNvSpPr>
            <p:nvPr userDrawn="1"/>
          </p:nvSpPr>
          <p:spPr>
            <a:xfrm>
              <a:off x="7256273" y="6332882"/>
              <a:ext cx="1118294" cy="342901"/>
            </a:xfrm>
            <a:prstGeom prst="rect">
              <a:avLst/>
            </a:prstGeom>
            <a:noFill/>
            <a:ln>
              <a:noFill/>
            </a:ln>
          </p:spPr>
          <p:txBody>
            <a:bodyPr vert="horz" lIns="108833" tIns="54433" rIns="108833" bIns="54433" rtlCol="0" anchor="ctr" anchorCtr="0">
              <a:noAutofit/>
            </a:bodyPr>
            <a:lstStyle>
              <a:lvl1pPr algn="l" defTabSz="914400" rtl="0" eaLnBrk="1" latinLnBrk="0" hangingPunct="1">
                <a:lnSpc>
                  <a:spcPct val="90000"/>
                </a:lnSpc>
                <a:spcBef>
                  <a:spcPct val="0"/>
                </a:spcBef>
                <a:buNone/>
                <a:defRPr sz="4400" b="0" kern="1200">
                  <a:solidFill>
                    <a:schemeClr val="tx1"/>
                  </a:solidFill>
                  <a:latin typeface="+mn-lt"/>
                  <a:ea typeface="+mj-ea"/>
                  <a:cs typeface="+mj-cs"/>
                </a:defRPr>
              </a:lvl1pPr>
            </a:lstStyle>
            <a:p>
              <a:pPr indent="-93130">
                <a:spcBef>
                  <a:spcPts val="0"/>
                </a:spcBef>
                <a:buClr>
                  <a:schemeClr val="dk1"/>
                </a:buClr>
                <a:buSzPct val="50000"/>
              </a:pPr>
              <a:r>
                <a:rPr lang="en" sz="1100" b="0" i="0" cap="all" baseline="0">
                  <a:solidFill>
                    <a:schemeClr val="accent1"/>
                  </a:solidFill>
                  <a:latin typeface="Libre Franklin" pitchFamily="2" charset="77"/>
                </a:rPr>
                <a:t>@</a:t>
              </a:r>
              <a:r>
                <a:rPr lang="en" sz="1100" b="0" i="0" cap="all" baseline="0" err="1">
                  <a:solidFill>
                    <a:schemeClr val="accent1"/>
                  </a:solidFill>
                  <a:latin typeface="Libre Franklin" pitchFamily="2" charset="77"/>
                </a:rPr>
                <a:t>TexasPQC</a:t>
              </a:r>
              <a:endParaRPr lang="en" sz="1100" b="0" i="0" cap="all" baseline="0">
                <a:solidFill>
                  <a:schemeClr val="accent1"/>
                </a:solidFill>
                <a:latin typeface="Libre Franklin" pitchFamily="2" charset="77"/>
              </a:endParaRPr>
            </a:p>
          </p:txBody>
        </p:sp>
        <p:grpSp>
          <p:nvGrpSpPr>
            <p:cNvPr id="12" name="Group 11">
              <a:extLst>
                <a:ext uri="{FF2B5EF4-FFF2-40B4-BE49-F238E27FC236}">
                  <a16:creationId xmlns:a16="http://schemas.microsoft.com/office/drawing/2014/main" id="{446A9D9B-A2D3-76C9-0193-95F26175210C}"/>
                </a:ext>
              </a:extLst>
            </p:cNvPr>
            <p:cNvGrpSpPr>
              <a:grpSpLocks noChangeAspect="1"/>
            </p:cNvGrpSpPr>
            <p:nvPr userDrawn="1"/>
          </p:nvGrpSpPr>
          <p:grpSpPr>
            <a:xfrm>
              <a:off x="7077218" y="6344488"/>
              <a:ext cx="274320" cy="274299"/>
              <a:chOff x="6917513" y="5385461"/>
              <a:chExt cx="385526" cy="385496"/>
            </a:xfrm>
          </p:grpSpPr>
          <p:sp>
            <p:nvSpPr>
              <p:cNvPr id="13" name="Rectangle 12">
                <a:extLst>
                  <a:ext uri="{FF2B5EF4-FFF2-40B4-BE49-F238E27FC236}">
                    <a16:creationId xmlns:a16="http://schemas.microsoft.com/office/drawing/2014/main" id="{61CC84F8-2A51-B8DE-A0AA-26E7C0CD22F0}"/>
                  </a:ext>
                </a:extLst>
              </p:cNvPr>
              <p:cNvSpPr/>
              <p:nvPr userDrawn="1"/>
            </p:nvSpPr>
            <p:spPr>
              <a:xfrm>
                <a:off x="6970576" y="5438519"/>
                <a:ext cx="279400" cy="2793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0" i="0">
                  <a:latin typeface="Libre Franklin" pitchFamily="2" charset="77"/>
                </a:endParaRPr>
              </a:p>
            </p:txBody>
          </p:sp>
          <p:sp>
            <p:nvSpPr>
              <p:cNvPr id="14" name="Shape 2715">
                <a:extLst>
                  <a:ext uri="{FF2B5EF4-FFF2-40B4-BE49-F238E27FC236}">
                    <a16:creationId xmlns:a16="http://schemas.microsoft.com/office/drawing/2014/main" id="{537D31FD-191A-3811-D1C0-EEBBAB9E540A}"/>
                  </a:ext>
                </a:extLst>
              </p:cNvPr>
              <p:cNvSpPr/>
              <p:nvPr userDrawn="1"/>
            </p:nvSpPr>
            <p:spPr>
              <a:xfrm>
                <a:off x="6917513" y="5385461"/>
                <a:ext cx="385526" cy="385496"/>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5929" y="7018"/>
                    </a:moveTo>
                    <a:cubicBezTo>
                      <a:pt x="15540" y="7246"/>
                      <a:pt x="15108" y="7411"/>
                      <a:pt x="14650" y="7499"/>
                    </a:cubicBezTo>
                    <a:cubicBezTo>
                      <a:pt x="14282" y="7114"/>
                      <a:pt x="13759" y="6874"/>
                      <a:pt x="13180" y="6874"/>
                    </a:cubicBezTo>
                    <a:cubicBezTo>
                      <a:pt x="12067" y="6874"/>
                      <a:pt x="11165" y="7762"/>
                      <a:pt x="11165" y="8856"/>
                    </a:cubicBezTo>
                    <a:cubicBezTo>
                      <a:pt x="11165" y="9011"/>
                      <a:pt x="11183" y="9162"/>
                      <a:pt x="11217" y="9308"/>
                    </a:cubicBezTo>
                    <a:cubicBezTo>
                      <a:pt x="9543" y="9225"/>
                      <a:pt x="8059" y="8436"/>
                      <a:pt x="7066" y="7236"/>
                    </a:cubicBezTo>
                    <a:cubicBezTo>
                      <a:pt x="6892" y="7529"/>
                      <a:pt x="6793" y="7870"/>
                      <a:pt x="6793" y="8233"/>
                    </a:cubicBezTo>
                    <a:cubicBezTo>
                      <a:pt x="6793" y="8921"/>
                      <a:pt x="7148" y="9528"/>
                      <a:pt x="7689" y="9883"/>
                    </a:cubicBezTo>
                    <a:cubicBezTo>
                      <a:pt x="7359" y="9873"/>
                      <a:pt x="7048" y="9784"/>
                      <a:pt x="6777" y="9635"/>
                    </a:cubicBezTo>
                    <a:cubicBezTo>
                      <a:pt x="6776" y="9644"/>
                      <a:pt x="6776" y="9652"/>
                      <a:pt x="6776" y="9660"/>
                    </a:cubicBezTo>
                    <a:cubicBezTo>
                      <a:pt x="6776" y="10621"/>
                      <a:pt x="7471" y="11422"/>
                      <a:pt x="8392" y="11604"/>
                    </a:cubicBezTo>
                    <a:cubicBezTo>
                      <a:pt x="8223" y="11650"/>
                      <a:pt x="8045" y="11673"/>
                      <a:pt x="7861" y="11673"/>
                    </a:cubicBezTo>
                    <a:cubicBezTo>
                      <a:pt x="7732" y="11673"/>
                      <a:pt x="7606" y="11661"/>
                      <a:pt x="7483" y="11638"/>
                    </a:cubicBezTo>
                    <a:cubicBezTo>
                      <a:pt x="7739" y="12426"/>
                      <a:pt x="8482" y="12999"/>
                      <a:pt x="9364" y="13015"/>
                    </a:cubicBezTo>
                    <a:cubicBezTo>
                      <a:pt x="8674" y="13547"/>
                      <a:pt x="7806" y="13863"/>
                      <a:pt x="6862" y="13863"/>
                    </a:cubicBezTo>
                    <a:cubicBezTo>
                      <a:pt x="6699" y="13863"/>
                      <a:pt x="6539" y="13855"/>
                      <a:pt x="6382" y="13837"/>
                    </a:cubicBezTo>
                    <a:cubicBezTo>
                      <a:pt x="7273" y="14398"/>
                      <a:pt x="8332" y="14727"/>
                      <a:pt x="9470" y="14727"/>
                    </a:cubicBezTo>
                    <a:cubicBezTo>
                      <a:pt x="13174" y="14727"/>
                      <a:pt x="15200" y="11706"/>
                      <a:pt x="15200" y="9086"/>
                    </a:cubicBezTo>
                    <a:cubicBezTo>
                      <a:pt x="15200" y="9000"/>
                      <a:pt x="15199" y="8914"/>
                      <a:pt x="15195" y="8829"/>
                    </a:cubicBezTo>
                    <a:cubicBezTo>
                      <a:pt x="15588" y="8550"/>
                      <a:pt x="15930" y="8201"/>
                      <a:pt x="16200" y="7804"/>
                    </a:cubicBezTo>
                    <a:cubicBezTo>
                      <a:pt x="15839" y="7960"/>
                      <a:pt x="15451" y="8067"/>
                      <a:pt x="15043" y="8115"/>
                    </a:cubicBezTo>
                    <a:cubicBezTo>
                      <a:pt x="15459" y="7870"/>
                      <a:pt x="15778" y="7482"/>
                      <a:pt x="15929" y="7018"/>
                    </a:cubicBezTo>
                  </a:path>
                </a:pathLst>
              </a:custGeom>
              <a:solidFill>
                <a:schemeClr val="bg1"/>
              </a:solidFill>
              <a:ln w="12700">
                <a:miter lim="400000"/>
              </a:ln>
            </p:spPr>
            <p:txBody>
              <a:bodyPr lIns="19049" tIns="19049" rIns="19049" bIns="19049" anchor="ctr"/>
              <a:lstStyle/>
              <a:p>
                <a:pPr algn="ctr" defTabSz="228580">
                  <a:defRPr sz="3000">
                    <a:solidFill>
                      <a:srgbClr val="FFFFFF"/>
                    </a:solidFill>
                    <a:effectLst>
                      <a:outerShdw blurRad="38100" dist="12700" dir="5400000" rotWithShape="0">
                        <a:srgbClr val="000000">
                          <a:alpha val="50000"/>
                        </a:srgbClr>
                      </a:outerShdw>
                    </a:effectLst>
                    <a:latin typeface="calibri"/>
                    <a:ea typeface="calibri"/>
                    <a:cs typeface="calibri"/>
                    <a:sym typeface="calibri"/>
                  </a:defRPr>
                </a:pPr>
                <a:endParaRPr sz="1100" b="0" i="0">
                  <a:latin typeface="Libre Franklin" pitchFamily="2" charset="77"/>
                  <a:ea typeface="Arial"/>
                  <a:cs typeface="Arial"/>
                </a:endParaRPr>
              </a:p>
            </p:txBody>
          </p:sp>
        </p:grpSp>
      </p:grpSp>
      <p:grpSp>
        <p:nvGrpSpPr>
          <p:cNvPr id="15" name="Group 14">
            <a:extLst>
              <a:ext uri="{FF2B5EF4-FFF2-40B4-BE49-F238E27FC236}">
                <a16:creationId xmlns:a16="http://schemas.microsoft.com/office/drawing/2014/main" id="{834521FA-406F-E340-729D-B566FFE76D7C}"/>
              </a:ext>
            </a:extLst>
          </p:cNvPr>
          <p:cNvGrpSpPr/>
          <p:nvPr userDrawn="1"/>
        </p:nvGrpSpPr>
        <p:grpSpPr>
          <a:xfrm>
            <a:off x="5431998" y="6327182"/>
            <a:ext cx="1226995" cy="354301"/>
            <a:chOff x="5162654" y="6327182"/>
            <a:chExt cx="1226995" cy="354301"/>
          </a:xfrm>
        </p:grpSpPr>
        <p:sp>
          <p:nvSpPr>
            <p:cNvPr id="16" name="Shape 697">
              <a:extLst>
                <a:ext uri="{FF2B5EF4-FFF2-40B4-BE49-F238E27FC236}">
                  <a16:creationId xmlns:a16="http://schemas.microsoft.com/office/drawing/2014/main" id="{D9AD203F-9721-D1E8-8765-0142FF05804D}"/>
                </a:ext>
              </a:extLst>
            </p:cNvPr>
            <p:cNvSpPr txBox="1">
              <a:spLocks/>
            </p:cNvSpPr>
            <p:nvPr userDrawn="1"/>
          </p:nvSpPr>
          <p:spPr>
            <a:xfrm>
              <a:off x="5355098" y="6327182"/>
              <a:ext cx="1034551" cy="354301"/>
            </a:xfrm>
            <a:prstGeom prst="rect">
              <a:avLst/>
            </a:prstGeom>
            <a:noFill/>
            <a:ln>
              <a:noFill/>
            </a:ln>
          </p:spPr>
          <p:txBody>
            <a:bodyPr vert="horz" lIns="108833" tIns="54433" rIns="108833" bIns="54433" rtlCol="0" anchor="ctr" anchorCtr="0">
              <a:noAutofit/>
            </a:bodyPr>
            <a:lstStyle>
              <a:lvl1pPr algn="l" defTabSz="914400" rtl="0" eaLnBrk="1" latinLnBrk="0" hangingPunct="1">
                <a:lnSpc>
                  <a:spcPct val="90000"/>
                </a:lnSpc>
                <a:spcBef>
                  <a:spcPct val="0"/>
                </a:spcBef>
                <a:buNone/>
                <a:defRPr sz="4400" b="0" kern="1200">
                  <a:solidFill>
                    <a:schemeClr val="tx1"/>
                  </a:solidFill>
                  <a:latin typeface="+mn-lt"/>
                  <a:ea typeface="+mj-ea"/>
                  <a:cs typeface="+mj-cs"/>
                </a:defRPr>
              </a:lvl1pPr>
            </a:lstStyle>
            <a:p>
              <a:pPr indent="-93130">
                <a:spcBef>
                  <a:spcPts val="0"/>
                </a:spcBef>
                <a:buClr>
                  <a:schemeClr val="dk1"/>
                </a:buClr>
                <a:buSzPct val="50000"/>
              </a:pPr>
              <a:r>
                <a:rPr lang="en" sz="1100" b="0" i="0" cap="all" baseline="0">
                  <a:solidFill>
                    <a:schemeClr val="accent1"/>
                  </a:solidFill>
                  <a:latin typeface="Libre Franklin" pitchFamily="2" charset="77"/>
                </a:rPr>
                <a:t>/</a:t>
              </a:r>
              <a:r>
                <a:rPr lang="en-US" sz="1100" b="0" i="0" cap="all" baseline="0" err="1">
                  <a:solidFill>
                    <a:schemeClr val="accent1"/>
                  </a:solidFill>
                  <a:latin typeface="Libre Franklin" pitchFamily="2" charset="77"/>
                </a:rPr>
                <a:t>TexasPQC</a:t>
              </a:r>
              <a:endParaRPr lang="en" sz="1100" b="0" i="0" cap="all" baseline="0">
                <a:solidFill>
                  <a:schemeClr val="accent1"/>
                </a:solidFill>
                <a:latin typeface="Libre Franklin" pitchFamily="2" charset="77"/>
              </a:endParaRPr>
            </a:p>
          </p:txBody>
        </p:sp>
        <p:grpSp>
          <p:nvGrpSpPr>
            <p:cNvPr id="17" name="Group 16">
              <a:extLst>
                <a:ext uri="{FF2B5EF4-FFF2-40B4-BE49-F238E27FC236}">
                  <a16:creationId xmlns:a16="http://schemas.microsoft.com/office/drawing/2014/main" id="{AA7359F0-33EE-30DB-5617-89858B75868B}"/>
                </a:ext>
              </a:extLst>
            </p:cNvPr>
            <p:cNvGrpSpPr>
              <a:grpSpLocks noChangeAspect="1"/>
            </p:cNvGrpSpPr>
            <p:nvPr userDrawn="1"/>
          </p:nvGrpSpPr>
          <p:grpSpPr>
            <a:xfrm>
              <a:off x="5162654" y="6344488"/>
              <a:ext cx="274320" cy="274299"/>
              <a:chOff x="7756553" y="5385461"/>
              <a:chExt cx="385526" cy="385496"/>
            </a:xfrm>
          </p:grpSpPr>
          <p:sp>
            <p:nvSpPr>
              <p:cNvPr id="18" name="Rectangle 17">
                <a:extLst>
                  <a:ext uri="{FF2B5EF4-FFF2-40B4-BE49-F238E27FC236}">
                    <a16:creationId xmlns:a16="http://schemas.microsoft.com/office/drawing/2014/main" id="{845512D1-98B6-D86C-6267-4BFD99E185EB}"/>
                  </a:ext>
                </a:extLst>
              </p:cNvPr>
              <p:cNvSpPr/>
              <p:nvPr userDrawn="1"/>
            </p:nvSpPr>
            <p:spPr>
              <a:xfrm>
                <a:off x="7809616" y="5438519"/>
                <a:ext cx="279400" cy="2793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0" i="0">
                  <a:latin typeface="Libre Franklin" pitchFamily="2" charset="77"/>
                </a:endParaRPr>
              </a:p>
            </p:txBody>
          </p:sp>
          <p:sp>
            <p:nvSpPr>
              <p:cNvPr id="19" name="Shape 2716">
                <a:extLst>
                  <a:ext uri="{FF2B5EF4-FFF2-40B4-BE49-F238E27FC236}">
                    <a16:creationId xmlns:a16="http://schemas.microsoft.com/office/drawing/2014/main" id="{6345302A-7F1A-AA21-8073-A2A5F714BE73}"/>
                  </a:ext>
                </a:extLst>
              </p:cNvPr>
              <p:cNvSpPr/>
              <p:nvPr userDrawn="1"/>
            </p:nvSpPr>
            <p:spPr>
              <a:xfrm>
                <a:off x="7756553" y="5385461"/>
                <a:ext cx="385526" cy="385496"/>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5" y="7858"/>
                    </a:lnTo>
                    <a:lnTo>
                      <a:pt x="13245" y="6381"/>
                    </a:lnTo>
                    <a:lnTo>
                      <a:pt x="11938" y="6381"/>
                    </a:lnTo>
                    <a:cubicBezTo>
                      <a:pt x="10368"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bg1"/>
              </a:solidFill>
              <a:ln w="12700">
                <a:miter lim="400000"/>
              </a:ln>
            </p:spPr>
            <p:txBody>
              <a:bodyPr lIns="19049" tIns="19049" rIns="19049" bIns="19049" anchor="ctr"/>
              <a:lstStyle/>
              <a:p>
                <a:pPr algn="ctr" defTabSz="228580">
                  <a:defRPr sz="3000">
                    <a:solidFill>
                      <a:srgbClr val="FFFFFF"/>
                    </a:solidFill>
                    <a:effectLst>
                      <a:outerShdw blurRad="38100" dist="12700" dir="5400000" rotWithShape="0">
                        <a:srgbClr val="000000">
                          <a:alpha val="50000"/>
                        </a:srgbClr>
                      </a:outerShdw>
                    </a:effectLst>
                    <a:latin typeface="calibri"/>
                    <a:ea typeface="calibri"/>
                    <a:cs typeface="calibri"/>
                    <a:sym typeface="calibri"/>
                  </a:defRPr>
                </a:pPr>
                <a:endParaRPr sz="1100" b="0" i="0">
                  <a:latin typeface="Libre Franklin" pitchFamily="2" charset="77"/>
                  <a:ea typeface="Arial"/>
                  <a:cs typeface="Arial"/>
                </a:endParaRPr>
              </a:p>
            </p:txBody>
          </p:sp>
        </p:grpSp>
      </p:grpSp>
      <p:cxnSp>
        <p:nvCxnSpPr>
          <p:cNvPr id="20" name="Straight Connector 19">
            <a:extLst>
              <a:ext uri="{FF2B5EF4-FFF2-40B4-BE49-F238E27FC236}">
                <a16:creationId xmlns:a16="http://schemas.microsoft.com/office/drawing/2014/main" id="{93C8F78C-E8BA-B34E-A6F0-D566B6CCFF75}"/>
              </a:ext>
            </a:extLst>
          </p:cNvPr>
          <p:cNvCxnSpPr/>
          <p:nvPr userDrawn="1"/>
        </p:nvCxnSpPr>
        <p:spPr>
          <a:xfrm>
            <a:off x="533400" y="6127891"/>
            <a:ext cx="111252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 Placeholder 1">
            <a:extLst>
              <a:ext uri="{FF2B5EF4-FFF2-40B4-BE49-F238E27FC236}">
                <a16:creationId xmlns:a16="http://schemas.microsoft.com/office/drawing/2014/main" id="{19413EEF-CDA7-A697-B2C9-4F8A9A5B064F}"/>
              </a:ext>
            </a:extLst>
          </p:cNvPr>
          <p:cNvSpPr txBox="1">
            <a:spLocks/>
          </p:cNvSpPr>
          <p:nvPr userDrawn="1"/>
        </p:nvSpPr>
        <p:spPr>
          <a:xfrm>
            <a:off x="533400" y="0"/>
            <a:ext cx="11125200" cy="190500"/>
          </a:xfrm>
          <a:prstGeom prst="rect">
            <a:avLst/>
          </a:prstGeom>
          <a:solidFill>
            <a:schemeClr val="accent1"/>
          </a:solidFill>
          <a:ln>
            <a:noFill/>
          </a:ln>
        </p:spPr>
        <p:txBody>
          <a:bodyPr anchor="ctr">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endParaRPr lang="en-US" sz="800" b="0" i="0">
              <a:solidFill>
                <a:schemeClr val="bg1"/>
              </a:solidFill>
              <a:latin typeface="Libre Franklin" pitchFamily="2" charset="77"/>
            </a:endParaRPr>
          </a:p>
        </p:txBody>
      </p:sp>
      <p:pic>
        <p:nvPicPr>
          <p:cNvPr id="22" name="Picture 21">
            <a:extLst>
              <a:ext uri="{FF2B5EF4-FFF2-40B4-BE49-F238E27FC236}">
                <a16:creationId xmlns:a16="http://schemas.microsoft.com/office/drawing/2014/main" id="{45EF0BDE-51B2-7FCF-0644-B14D03627ACF}"/>
              </a:ext>
            </a:extLst>
          </p:cNvPr>
          <p:cNvPicPr>
            <a:picLocks noChangeAspect="1"/>
          </p:cNvPicPr>
          <p:nvPr userDrawn="1"/>
        </p:nvPicPr>
        <p:blipFill>
          <a:blip r:embed="rId3"/>
          <a:srcRect/>
          <a:stretch/>
        </p:blipFill>
        <p:spPr>
          <a:xfrm>
            <a:off x="8971281" y="552545"/>
            <a:ext cx="2235197" cy="722975"/>
          </a:xfrm>
          <a:prstGeom prst="rect">
            <a:avLst/>
          </a:prstGeom>
        </p:spPr>
      </p:pic>
      <p:sp>
        <p:nvSpPr>
          <p:cNvPr id="2" name="Slide Number Placeholder 1"/>
          <p:cNvSpPr>
            <a:spLocks noGrp="1"/>
          </p:cNvSpPr>
          <p:nvPr>
            <p:ph type="sldNum" sz="quarter" idx="12"/>
          </p:nvPr>
        </p:nvSpPr>
        <p:spPr/>
        <p:txBody>
          <a:bodyPr/>
          <a:lstStyle/>
          <a:p>
            <a:fld id="{964A4240-AFF2-3B4C-8FDC-017341BDFFD5}" type="slidenum">
              <a:rPr lang="en-US" smtClean="0"/>
              <a:t>‹#›</a:t>
            </a:fld>
            <a:endParaRPr lang="en-US"/>
          </a:p>
        </p:txBody>
      </p:sp>
    </p:spTree>
    <p:extLst>
      <p:ext uri="{BB962C8B-B14F-4D97-AF65-F5344CB8AC3E}">
        <p14:creationId xmlns:p14="http://schemas.microsoft.com/office/powerpoint/2010/main" val="11447787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C6E99-60D4-464D-95E9-3A9F58B6B3CD}"/>
              </a:ext>
            </a:extLst>
          </p:cNvPr>
          <p:cNvSpPr>
            <a:spLocks noGrp="1"/>
          </p:cNvSpPr>
          <p:nvPr>
            <p:ph type="ctrTitle"/>
          </p:nvPr>
        </p:nvSpPr>
        <p:spPr>
          <a:xfrm>
            <a:off x="1524000" y="1122363"/>
            <a:ext cx="9144000" cy="2387600"/>
          </a:xfrm>
        </p:spPr>
        <p:txBody>
          <a:bodyPr anchor="b"/>
          <a:lstStyle>
            <a:lvl1pPr algn="ctr">
              <a:defRPr sz="6000">
                <a:latin typeface="Roboto" panose="02000000000000000000" pitchFamily="2" charset="0"/>
                <a:ea typeface="Roboto" panose="02000000000000000000"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4914D0E9-D907-4AF2-B6B4-E239563110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288887-F923-4486-83E2-01B5E56D47C9}"/>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3DD88B8-9C0A-4BE5-A855-DA2AF71020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250689B-5D5B-44B3-BFA2-F177B099F676}"/>
              </a:ext>
            </a:extLst>
          </p:cNvPr>
          <p:cNvSpPr>
            <a:spLocks noGrp="1"/>
          </p:cNvSpPr>
          <p:nvPr>
            <p:ph type="sldNum" sz="quarter" idx="12"/>
          </p:nvPr>
        </p:nvSpPr>
        <p:spPr/>
        <p:txBody>
          <a:bodyPr/>
          <a:lstStyle/>
          <a:p>
            <a:fld id="{92330E27-53AF-46F2-BDDF-67EBA6A8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15874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035937-D7B9-446F-A2C6-1E59464F930D}" type="datetimeFigureOut">
              <a:rPr lang="en-US" smtClean="0">
                <a:solidFill>
                  <a:prstClr val="black">
                    <a:tint val="75000"/>
                  </a:prstClr>
                </a:solidFill>
              </a:rPr>
              <a:pPr/>
              <a:t>1/25/2023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D8BD104-A29F-4308-A111-BF7AA4B3D065}"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3272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BC5AA8-2492-96E4-F3E2-D15193957944}"/>
              </a:ext>
            </a:extLst>
          </p:cNvPr>
          <p:cNvSpPr>
            <a:spLocks noGrp="1"/>
          </p:cNvSpPr>
          <p:nvPr>
            <p:ph type="dt" sz="half" idx="10"/>
          </p:nvPr>
        </p:nvSpPr>
        <p:spPr/>
        <p:txBody>
          <a:bodyPr/>
          <a:lstStyle/>
          <a:p>
            <a:fld id="{E1EC7E66-4EC6-402F-AB5A-ACAB41C43622}" type="datetimeFigureOut">
              <a:rPr lang="en-US" smtClean="0"/>
              <a:t>1/25/2023</a:t>
            </a:fld>
            <a:endParaRPr lang="en-US"/>
          </a:p>
        </p:txBody>
      </p:sp>
      <p:sp>
        <p:nvSpPr>
          <p:cNvPr id="3" name="Footer Placeholder 2">
            <a:extLst>
              <a:ext uri="{FF2B5EF4-FFF2-40B4-BE49-F238E27FC236}">
                <a16:creationId xmlns:a16="http://schemas.microsoft.com/office/drawing/2014/main" id="{4896A019-04D6-5FAB-67BE-8938C278DB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7F1260-494C-5D87-9732-44B388735C57}"/>
              </a:ext>
            </a:extLst>
          </p:cNvPr>
          <p:cNvSpPr>
            <a:spLocks noGrp="1"/>
          </p:cNvSpPr>
          <p:nvPr>
            <p:ph type="sldNum" sz="quarter" idx="12"/>
          </p:nvPr>
        </p:nvSpPr>
        <p:spPr/>
        <p:txBody>
          <a:bodyPr/>
          <a:lstStyle/>
          <a:p>
            <a:fld id="{DE454755-50B9-4C8F-B7D0-217EF30B0644}" type="slidenum">
              <a:rPr lang="en-US" smtClean="0"/>
              <a:t>‹#›</a:t>
            </a:fld>
            <a:endParaRPr lang="en-US"/>
          </a:p>
        </p:txBody>
      </p:sp>
    </p:spTree>
    <p:extLst>
      <p:ext uri="{BB962C8B-B14F-4D97-AF65-F5344CB8AC3E}">
        <p14:creationId xmlns:p14="http://schemas.microsoft.com/office/powerpoint/2010/main" val="837945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BD714-B005-5FD3-2992-0DE5BC22AF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9538C2-6043-CB65-F00C-C95094D9EE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BE15A1-CA91-3653-A250-F55374CC0B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F796D1-764A-D48E-BDA6-DF2DB203C377}"/>
              </a:ext>
            </a:extLst>
          </p:cNvPr>
          <p:cNvSpPr>
            <a:spLocks noGrp="1"/>
          </p:cNvSpPr>
          <p:nvPr>
            <p:ph type="dt" sz="half" idx="10"/>
          </p:nvPr>
        </p:nvSpPr>
        <p:spPr/>
        <p:txBody>
          <a:bodyPr/>
          <a:lstStyle/>
          <a:p>
            <a:fld id="{E1EC7E66-4EC6-402F-AB5A-ACAB41C43622}" type="datetimeFigureOut">
              <a:rPr lang="en-US" smtClean="0"/>
              <a:t>1/25/2023</a:t>
            </a:fld>
            <a:endParaRPr lang="en-US"/>
          </a:p>
        </p:txBody>
      </p:sp>
      <p:sp>
        <p:nvSpPr>
          <p:cNvPr id="6" name="Footer Placeholder 5">
            <a:extLst>
              <a:ext uri="{FF2B5EF4-FFF2-40B4-BE49-F238E27FC236}">
                <a16:creationId xmlns:a16="http://schemas.microsoft.com/office/drawing/2014/main" id="{DDFF6BEE-DA6C-0DDB-2AC9-BBEBFB5C26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AC169B-E693-8A1F-3CA3-AFD045D695E4}"/>
              </a:ext>
            </a:extLst>
          </p:cNvPr>
          <p:cNvSpPr>
            <a:spLocks noGrp="1"/>
          </p:cNvSpPr>
          <p:nvPr>
            <p:ph type="sldNum" sz="quarter" idx="12"/>
          </p:nvPr>
        </p:nvSpPr>
        <p:spPr/>
        <p:txBody>
          <a:bodyPr/>
          <a:lstStyle/>
          <a:p>
            <a:fld id="{DE454755-50B9-4C8F-B7D0-217EF30B0644}" type="slidenum">
              <a:rPr lang="en-US" smtClean="0"/>
              <a:t>‹#›</a:t>
            </a:fld>
            <a:endParaRPr lang="en-US"/>
          </a:p>
        </p:txBody>
      </p:sp>
    </p:spTree>
    <p:extLst>
      <p:ext uri="{BB962C8B-B14F-4D97-AF65-F5344CB8AC3E}">
        <p14:creationId xmlns:p14="http://schemas.microsoft.com/office/powerpoint/2010/main" val="2710139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A8F6F-052D-A40C-72DF-4F081E55B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68ED02-B1C8-9513-BB6B-5182EEE14F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E5F3BB-99D1-0857-2F9C-C1F0E81FB0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E0DE57-6363-C613-28A3-127BFEE9E715}"/>
              </a:ext>
            </a:extLst>
          </p:cNvPr>
          <p:cNvSpPr>
            <a:spLocks noGrp="1"/>
          </p:cNvSpPr>
          <p:nvPr>
            <p:ph type="dt" sz="half" idx="10"/>
          </p:nvPr>
        </p:nvSpPr>
        <p:spPr/>
        <p:txBody>
          <a:bodyPr/>
          <a:lstStyle/>
          <a:p>
            <a:fld id="{E1EC7E66-4EC6-402F-AB5A-ACAB41C43622}" type="datetimeFigureOut">
              <a:rPr lang="en-US" smtClean="0"/>
              <a:t>1/25/2023</a:t>
            </a:fld>
            <a:endParaRPr lang="en-US"/>
          </a:p>
        </p:txBody>
      </p:sp>
      <p:sp>
        <p:nvSpPr>
          <p:cNvPr id="6" name="Footer Placeholder 5">
            <a:extLst>
              <a:ext uri="{FF2B5EF4-FFF2-40B4-BE49-F238E27FC236}">
                <a16:creationId xmlns:a16="http://schemas.microsoft.com/office/drawing/2014/main" id="{5B4B3F91-C815-AB11-75A2-57441D8A4A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AD7E9F-6760-3116-2842-399DA5B27C78}"/>
              </a:ext>
            </a:extLst>
          </p:cNvPr>
          <p:cNvSpPr>
            <a:spLocks noGrp="1"/>
          </p:cNvSpPr>
          <p:nvPr>
            <p:ph type="sldNum" sz="quarter" idx="12"/>
          </p:nvPr>
        </p:nvSpPr>
        <p:spPr/>
        <p:txBody>
          <a:bodyPr/>
          <a:lstStyle/>
          <a:p>
            <a:fld id="{DE454755-50B9-4C8F-B7D0-217EF30B0644}" type="slidenum">
              <a:rPr lang="en-US" smtClean="0"/>
              <a:t>‹#›</a:t>
            </a:fld>
            <a:endParaRPr lang="en-US"/>
          </a:p>
        </p:txBody>
      </p:sp>
    </p:spTree>
    <p:extLst>
      <p:ext uri="{BB962C8B-B14F-4D97-AF65-F5344CB8AC3E}">
        <p14:creationId xmlns:p14="http://schemas.microsoft.com/office/powerpoint/2010/main" val="433207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theme" Target="../theme/theme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theme" Target="../theme/theme4.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4B6E97-B48C-757D-E861-8623820EF5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A13055-0125-AF49-7991-571D3A5241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4666EE-60D8-D842-BD3E-00F59F80DC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EC7E66-4EC6-402F-AB5A-ACAB41C43622}" type="datetimeFigureOut">
              <a:rPr lang="en-US" smtClean="0"/>
              <a:t>1/25/2023</a:t>
            </a:fld>
            <a:endParaRPr lang="en-US"/>
          </a:p>
        </p:txBody>
      </p:sp>
      <p:sp>
        <p:nvSpPr>
          <p:cNvPr id="5" name="Footer Placeholder 4">
            <a:extLst>
              <a:ext uri="{FF2B5EF4-FFF2-40B4-BE49-F238E27FC236}">
                <a16:creationId xmlns:a16="http://schemas.microsoft.com/office/drawing/2014/main" id="{38E7AA83-A660-152F-F7F3-2D00024738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8022A8-B9E4-0D3A-3233-D38D450533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454755-50B9-4C8F-B7D0-217EF30B0644}" type="slidenum">
              <a:rPr lang="en-US" smtClean="0"/>
              <a:t>‹#›</a:t>
            </a:fld>
            <a:endParaRPr lang="en-US"/>
          </a:p>
        </p:txBody>
      </p:sp>
    </p:spTree>
    <p:extLst>
      <p:ext uri="{BB962C8B-B14F-4D97-AF65-F5344CB8AC3E}">
        <p14:creationId xmlns:p14="http://schemas.microsoft.com/office/powerpoint/2010/main" val="15733443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75FABD-F01C-BD43-1FFC-0ED556713B8E}"/>
              </a:ext>
            </a:extLst>
          </p:cNvPr>
          <p:cNvSpPr>
            <a:spLocks noGrp="1"/>
          </p:cNvSpPr>
          <p:nvPr>
            <p:ph type="title"/>
          </p:nvPr>
        </p:nvSpPr>
        <p:spPr>
          <a:xfrm>
            <a:off x="838200" y="365125"/>
            <a:ext cx="10515600" cy="1325563"/>
          </a:xfrm>
          <a:prstGeom prst="rect">
            <a:avLst/>
          </a:prstGeom>
        </p:spPr>
        <p:txBody>
          <a:bodyPr vert="horz" lIns="45720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7ECE1D57-26CF-B5A9-EAF8-7B7EF3586803}"/>
              </a:ext>
            </a:extLst>
          </p:cNvPr>
          <p:cNvSpPr>
            <a:spLocks noGrp="1"/>
          </p:cNvSpPr>
          <p:nvPr>
            <p:ph type="body" idx="1"/>
          </p:nvPr>
        </p:nvSpPr>
        <p:spPr>
          <a:xfrm>
            <a:off x="838200" y="1825625"/>
            <a:ext cx="10515600" cy="4351338"/>
          </a:xfrm>
          <a:prstGeom prst="rect">
            <a:avLst/>
          </a:prstGeom>
        </p:spPr>
        <p:txBody>
          <a:bodyPr vert="horz" lIns="457200" tIns="45720" rIns="91440" bIns="45720" rtlCol="0">
            <a:normAutofit/>
          </a:bodyPr>
          <a:lstStyle/>
          <a:p>
            <a:pPr lvl="0"/>
            <a:r>
              <a:rPr lang="en-US"/>
              <a:t>Insert Text Here</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9049B9A-CA12-721D-3990-F0A8611C6F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4A4240-AFF2-3B4C-8FDC-017341BDFFD5}" type="slidenum">
              <a:rPr lang="en-US" smtClean="0"/>
              <a:t>‹#›</a:t>
            </a:fld>
            <a:endParaRPr lang="en-US"/>
          </a:p>
        </p:txBody>
      </p:sp>
    </p:spTree>
    <p:extLst>
      <p:ext uri="{BB962C8B-B14F-4D97-AF65-F5344CB8AC3E}">
        <p14:creationId xmlns:p14="http://schemas.microsoft.com/office/powerpoint/2010/main" val="11029181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hf hdr="0" ftr="0" dt="0"/>
  <p:txStyles>
    <p:titleStyle>
      <a:lvl1pPr algn="l" defTabSz="914400" rtl="0" eaLnBrk="1" latinLnBrk="0" hangingPunct="1">
        <a:lnSpc>
          <a:spcPct val="90000"/>
        </a:lnSpc>
        <a:spcBef>
          <a:spcPct val="0"/>
        </a:spcBef>
        <a:buNone/>
        <a:defRPr sz="3600" b="1" i="0" kern="1200" cap="all" baseline="0">
          <a:solidFill>
            <a:schemeClr val="accent1"/>
          </a:solidFill>
          <a:latin typeface="Exo Soft Extra Bold" pitchFamily="2" charset="77"/>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110000"/>
        <a:buFont typeface="Arial" panose="020B0604020202020204" pitchFamily="34" charset="0"/>
        <a:buChar char="•"/>
        <a:defRPr sz="2000" b="0" i="0" kern="1200">
          <a:solidFill>
            <a:schemeClr val="tx1"/>
          </a:solidFill>
          <a:latin typeface="Libre Franklin" pitchFamily="2" charset="77"/>
          <a:ea typeface="+mn-ea"/>
          <a:cs typeface="+mn-cs"/>
        </a:defRPr>
      </a:lvl1pPr>
      <a:lvl2pPr marL="685800" indent="-228600" algn="l" defTabSz="914400" rtl="0" eaLnBrk="1" latinLnBrk="0" hangingPunct="1">
        <a:lnSpc>
          <a:spcPct val="90000"/>
        </a:lnSpc>
        <a:spcBef>
          <a:spcPts val="500"/>
        </a:spcBef>
        <a:buClr>
          <a:schemeClr val="accent1"/>
        </a:buClr>
        <a:buSzPct val="110000"/>
        <a:buFont typeface="Arial" panose="020B0604020202020204" pitchFamily="34" charset="0"/>
        <a:buChar char="•"/>
        <a:defRPr sz="1800" b="0" i="0" kern="1200">
          <a:solidFill>
            <a:schemeClr val="tx1"/>
          </a:solidFill>
          <a:latin typeface="Libre Franklin" pitchFamily="2" charset="77"/>
          <a:ea typeface="+mn-ea"/>
          <a:cs typeface="+mn-cs"/>
        </a:defRPr>
      </a:lvl2pPr>
      <a:lvl3pPr marL="1143000" indent="-228600" algn="l" defTabSz="914400" rtl="0" eaLnBrk="1" latinLnBrk="0" hangingPunct="1">
        <a:lnSpc>
          <a:spcPct val="90000"/>
        </a:lnSpc>
        <a:spcBef>
          <a:spcPts val="500"/>
        </a:spcBef>
        <a:buClr>
          <a:schemeClr val="accent1"/>
        </a:buClr>
        <a:buSzPct val="110000"/>
        <a:buFont typeface="Arial" panose="020B0604020202020204" pitchFamily="34" charset="0"/>
        <a:buChar char="•"/>
        <a:defRPr sz="1600" b="0" i="0" kern="1200">
          <a:solidFill>
            <a:schemeClr val="tx1"/>
          </a:solidFill>
          <a:latin typeface="Libre Franklin" pitchFamily="2" charset="77"/>
          <a:ea typeface="+mn-ea"/>
          <a:cs typeface="+mn-cs"/>
        </a:defRPr>
      </a:lvl3pPr>
      <a:lvl4pPr marL="1600200" indent="-228600" algn="l" defTabSz="914400" rtl="0" eaLnBrk="1" latinLnBrk="0" hangingPunct="1">
        <a:lnSpc>
          <a:spcPct val="90000"/>
        </a:lnSpc>
        <a:spcBef>
          <a:spcPts val="500"/>
        </a:spcBef>
        <a:buClr>
          <a:schemeClr val="accent1"/>
        </a:buClr>
        <a:buSzPct val="110000"/>
        <a:buFont typeface="Arial" panose="020B0604020202020204" pitchFamily="34" charset="0"/>
        <a:buChar char="•"/>
        <a:defRPr sz="1400" b="0" i="0" kern="1200">
          <a:solidFill>
            <a:schemeClr val="tx1"/>
          </a:solidFill>
          <a:latin typeface="Libre Franklin" pitchFamily="2" charset="77"/>
          <a:ea typeface="+mn-ea"/>
          <a:cs typeface="+mn-cs"/>
        </a:defRPr>
      </a:lvl4pPr>
      <a:lvl5pPr marL="2057400" indent="-228600" algn="l" defTabSz="914400" rtl="0" eaLnBrk="1" latinLnBrk="0" hangingPunct="1">
        <a:lnSpc>
          <a:spcPct val="90000"/>
        </a:lnSpc>
        <a:spcBef>
          <a:spcPts val="500"/>
        </a:spcBef>
        <a:buClr>
          <a:schemeClr val="accent1"/>
        </a:buClr>
        <a:buSzPct val="110000"/>
        <a:buFont typeface="Arial" panose="020B0604020202020204" pitchFamily="34" charset="0"/>
        <a:buChar char="•"/>
        <a:defRPr sz="1200" b="0" i="0" kern="1200">
          <a:solidFill>
            <a:schemeClr val="tx1"/>
          </a:solidFill>
          <a:latin typeface="Libre Frankl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75FABD-F01C-BD43-1FFC-0ED556713B8E}"/>
              </a:ext>
            </a:extLst>
          </p:cNvPr>
          <p:cNvSpPr>
            <a:spLocks noGrp="1"/>
          </p:cNvSpPr>
          <p:nvPr>
            <p:ph type="title"/>
          </p:nvPr>
        </p:nvSpPr>
        <p:spPr>
          <a:xfrm>
            <a:off x="838200" y="365125"/>
            <a:ext cx="10515600" cy="1325563"/>
          </a:xfrm>
          <a:prstGeom prst="rect">
            <a:avLst/>
          </a:prstGeom>
        </p:spPr>
        <p:txBody>
          <a:bodyPr vert="horz" lIns="45720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7ECE1D57-26CF-B5A9-EAF8-7B7EF3586803}"/>
              </a:ext>
            </a:extLst>
          </p:cNvPr>
          <p:cNvSpPr>
            <a:spLocks noGrp="1"/>
          </p:cNvSpPr>
          <p:nvPr>
            <p:ph type="body" idx="1"/>
          </p:nvPr>
        </p:nvSpPr>
        <p:spPr>
          <a:xfrm>
            <a:off x="838200" y="1825625"/>
            <a:ext cx="10515600" cy="4351338"/>
          </a:xfrm>
          <a:prstGeom prst="rect">
            <a:avLst/>
          </a:prstGeom>
        </p:spPr>
        <p:txBody>
          <a:bodyPr vert="horz" lIns="457200" tIns="45720" rIns="91440" bIns="45720" rtlCol="0">
            <a:normAutofit/>
          </a:bodyPr>
          <a:lstStyle/>
          <a:p>
            <a:pPr lvl="0"/>
            <a:r>
              <a:rPr lang="en-US"/>
              <a:t>Insert Text Here</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9049B9A-CA12-721D-3990-F0A8611C6F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4A4240-AFF2-3B4C-8FDC-017341BDFFD5}" type="slidenum">
              <a:rPr lang="en-US" smtClean="0"/>
              <a:t>‹#›</a:t>
            </a:fld>
            <a:endParaRPr lang="en-US"/>
          </a:p>
        </p:txBody>
      </p:sp>
    </p:spTree>
    <p:extLst>
      <p:ext uri="{BB962C8B-B14F-4D97-AF65-F5344CB8AC3E}">
        <p14:creationId xmlns:p14="http://schemas.microsoft.com/office/powerpoint/2010/main" val="92083434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Lst>
  <p:txStyles>
    <p:titleStyle>
      <a:lvl1pPr algn="l" defTabSz="914400" rtl="0" eaLnBrk="1" latinLnBrk="0" hangingPunct="1">
        <a:lnSpc>
          <a:spcPct val="90000"/>
        </a:lnSpc>
        <a:spcBef>
          <a:spcPct val="0"/>
        </a:spcBef>
        <a:buNone/>
        <a:defRPr sz="3600" b="1" i="0" kern="1200" cap="all" baseline="0">
          <a:solidFill>
            <a:schemeClr val="accent1"/>
          </a:solidFill>
          <a:latin typeface="Exo Soft Extra Bold" pitchFamily="2" charset="77"/>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110000"/>
        <a:buFont typeface="Arial" panose="020B0604020202020204" pitchFamily="34" charset="0"/>
        <a:buChar char="•"/>
        <a:defRPr sz="2000" b="0" i="0" kern="1200">
          <a:solidFill>
            <a:schemeClr val="tx1"/>
          </a:solidFill>
          <a:latin typeface="Libre Franklin" pitchFamily="2" charset="77"/>
          <a:ea typeface="+mn-ea"/>
          <a:cs typeface="+mn-cs"/>
        </a:defRPr>
      </a:lvl1pPr>
      <a:lvl2pPr marL="685800" indent="-228600" algn="l" defTabSz="914400" rtl="0" eaLnBrk="1" latinLnBrk="0" hangingPunct="1">
        <a:lnSpc>
          <a:spcPct val="90000"/>
        </a:lnSpc>
        <a:spcBef>
          <a:spcPts val="500"/>
        </a:spcBef>
        <a:buClr>
          <a:schemeClr val="accent1"/>
        </a:buClr>
        <a:buSzPct val="110000"/>
        <a:buFont typeface="Arial" panose="020B0604020202020204" pitchFamily="34" charset="0"/>
        <a:buChar char="•"/>
        <a:defRPr sz="1800" b="0" i="0" kern="1200">
          <a:solidFill>
            <a:schemeClr val="tx1"/>
          </a:solidFill>
          <a:latin typeface="Libre Franklin" pitchFamily="2" charset="77"/>
          <a:ea typeface="+mn-ea"/>
          <a:cs typeface="+mn-cs"/>
        </a:defRPr>
      </a:lvl2pPr>
      <a:lvl3pPr marL="1143000" indent="-228600" algn="l" defTabSz="914400" rtl="0" eaLnBrk="1" latinLnBrk="0" hangingPunct="1">
        <a:lnSpc>
          <a:spcPct val="90000"/>
        </a:lnSpc>
        <a:spcBef>
          <a:spcPts val="500"/>
        </a:spcBef>
        <a:buClr>
          <a:schemeClr val="accent1"/>
        </a:buClr>
        <a:buSzPct val="110000"/>
        <a:buFont typeface="Arial" panose="020B0604020202020204" pitchFamily="34" charset="0"/>
        <a:buChar char="•"/>
        <a:defRPr sz="1600" b="0" i="0" kern="1200">
          <a:solidFill>
            <a:schemeClr val="tx1"/>
          </a:solidFill>
          <a:latin typeface="Libre Franklin" pitchFamily="2" charset="77"/>
          <a:ea typeface="+mn-ea"/>
          <a:cs typeface="+mn-cs"/>
        </a:defRPr>
      </a:lvl3pPr>
      <a:lvl4pPr marL="1600200" indent="-228600" algn="l" defTabSz="914400" rtl="0" eaLnBrk="1" latinLnBrk="0" hangingPunct="1">
        <a:lnSpc>
          <a:spcPct val="90000"/>
        </a:lnSpc>
        <a:spcBef>
          <a:spcPts val="500"/>
        </a:spcBef>
        <a:buClr>
          <a:schemeClr val="accent1"/>
        </a:buClr>
        <a:buSzPct val="110000"/>
        <a:buFont typeface="Arial" panose="020B0604020202020204" pitchFamily="34" charset="0"/>
        <a:buChar char="•"/>
        <a:defRPr sz="1400" b="0" i="0" kern="1200">
          <a:solidFill>
            <a:schemeClr val="tx1"/>
          </a:solidFill>
          <a:latin typeface="Libre Franklin" pitchFamily="2" charset="77"/>
          <a:ea typeface="+mn-ea"/>
          <a:cs typeface="+mn-cs"/>
        </a:defRPr>
      </a:lvl4pPr>
      <a:lvl5pPr marL="2057400" indent="-228600" algn="l" defTabSz="914400" rtl="0" eaLnBrk="1" latinLnBrk="0" hangingPunct="1">
        <a:lnSpc>
          <a:spcPct val="90000"/>
        </a:lnSpc>
        <a:spcBef>
          <a:spcPts val="500"/>
        </a:spcBef>
        <a:buClr>
          <a:schemeClr val="accent1"/>
        </a:buClr>
        <a:buSzPct val="110000"/>
        <a:buFont typeface="Arial" panose="020B0604020202020204" pitchFamily="34" charset="0"/>
        <a:buChar char="•"/>
        <a:defRPr sz="1200" b="0" i="0" kern="1200">
          <a:solidFill>
            <a:schemeClr val="tx1"/>
          </a:solidFill>
          <a:latin typeface="Libre Frankl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75FABD-F01C-BD43-1FFC-0ED556713B8E}"/>
              </a:ext>
            </a:extLst>
          </p:cNvPr>
          <p:cNvSpPr>
            <a:spLocks noGrp="1"/>
          </p:cNvSpPr>
          <p:nvPr>
            <p:ph type="title"/>
          </p:nvPr>
        </p:nvSpPr>
        <p:spPr>
          <a:xfrm>
            <a:off x="838200" y="365125"/>
            <a:ext cx="10515600" cy="1325563"/>
          </a:xfrm>
          <a:prstGeom prst="rect">
            <a:avLst/>
          </a:prstGeom>
        </p:spPr>
        <p:txBody>
          <a:bodyPr vert="horz" lIns="45720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7ECE1D57-26CF-B5A9-EAF8-7B7EF3586803}"/>
              </a:ext>
            </a:extLst>
          </p:cNvPr>
          <p:cNvSpPr>
            <a:spLocks noGrp="1"/>
          </p:cNvSpPr>
          <p:nvPr>
            <p:ph type="body" idx="1"/>
          </p:nvPr>
        </p:nvSpPr>
        <p:spPr>
          <a:xfrm>
            <a:off x="838200" y="1825625"/>
            <a:ext cx="10515600" cy="4351338"/>
          </a:xfrm>
          <a:prstGeom prst="rect">
            <a:avLst/>
          </a:prstGeom>
        </p:spPr>
        <p:txBody>
          <a:bodyPr vert="horz" lIns="457200" tIns="45720" rIns="91440" bIns="45720" rtlCol="0">
            <a:normAutofit/>
          </a:bodyPr>
          <a:lstStyle/>
          <a:p>
            <a:pPr lvl="0"/>
            <a:r>
              <a:rPr lang="en-US"/>
              <a:t>Insert Text Here</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9049B9A-CA12-721D-3990-F0A8611C6F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4A4240-AFF2-3B4C-8FDC-017341BDFFD5}" type="slidenum">
              <a:rPr lang="en-US" smtClean="0"/>
              <a:t>‹#›</a:t>
            </a:fld>
            <a:endParaRPr lang="en-US"/>
          </a:p>
        </p:txBody>
      </p:sp>
    </p:spTree>
    <p:extLst>
      <p:ext uri="{BB962C8B-B14F-4D97-AF65-F5344CB8AC3E}">
        <p14:creationId xmlns:p14="http://schemas.microsoft.com/office/powerpoint/2010/main" val="425900238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Lst>
  <p:hf hdr="0" ftr="0" dt="0"/>
  <p:txStyles>
    <p:titleStyle>
      <a:lvl1pPr algn="l" defTabSz="914400" rtl="0" eaLnBrk="1" latinLnBrk="0" hangingPunct="1">
        <a:lnSpc>
          <a:spcPct val="90000"/>
        </a:lnSpc>
        <a:spcBef>
          <a:spcPct val="0"/>
        </a:spcBef>
        <a:buNone/>
        <a:defRPr sz="3600" b="1" i="0" kern="1200" cap="all" baseline="0">
          <a:solidFill>
            <a:schemeClr val="accent1"/>
          </a:solidFill>
          <a:latin typeface="Exo Soft Extra Bold" pitchFamily="2" charset="77"/>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110000"/>
        <a:buFont typeface="Arial" panose="020B0604020202020204" pitchFamily="34" charset="0"/>
        <a:buChar char="•"/>
        <a:defRPr sz="2000" b="0" i="0" kern="1200">
          <a:solidFill>
            <a:schemeClr val="tx1"/>
          </a:solidFill>
          <a:latin typeface="Libre Franklin" pitchFamily="2" charset="77"/>
          <a:ea typeface="+mn-ea"/>
          <a:cs typeface="+mn-cs"/>
        </a:defRPr>
      </a:lvl1pPr>
      <a:lvl2pPr marL="685800" indent="-228600" algn="l" defTabSz="914400" rtl="0" eaLnBrk="1" latinLnBrk="0" hangingPunct="1">
        <a:lnSpc>
          <a:spcPct val="90000"/>
        </a:lnSpc>
        <a:spcBef>
          <a:spcPts val="500"/>
        </a:spcBef>
        <a:buClr>
          <a:schemeClr val="accent1"/>
        </a:buClr>
        <a:buSzPct val="110000"/>
        <a:buFont typeface="Arial" panose="020B0604020202020204" pitchFamily="34" charset="0"/>
        <a:buChar char="•"/>
        <a:defRPr sz="1800" b="0" i="0" kern="1200">
          <a:solidFill>
            <a:schemeClr val="tx1"/>
          </a:solidFill>
          <a:latin typeface="Libre Franklin" pitchFamily="2" charset="77"/>
          <a:ea typeface="+mn-ea"/>
          <a:cs typeface="+mn-cs"/>
        </a:defRPr>
      </a:lvl2pPr>
      <a:lvl3pPr marL="1143000" indent="-228600" algn="l" defTabSz="914400" rtl="0" eaLnBrk="1" latinLnBrk="0" hangingPunct="1">
        <a:lnSpc>
          <a:spcPct val="90000"/>
        </a:lnSpc>
        <a:spcBef>
          <a:spcPts val="500"/>
        </a:spcBef>
        <a:buClr>
          <a:schemeClr val="accent1"/>
        </a:buClr>
        <a:buSzPct val="110000"/>
        <a:buFont typeface="Arial" panose="020B0604020202020204" pitchFamily="34" charset="0"/>
        <a:buChar char="•"/>
        <a:defRPr sz="1600" b="0" i="0" kern="1200">
          <a:solidFill>
            <a:schemeClr val="tx1"/>
          </a:solidFill>
          <a:latin typeface="Libre Franklin" pitchFamily="2" charset="77"/>
          <a:ea typeface="+mn-ea"/>
          <a:cs typeface="+mn-cs"/>
        </a:defRPr>
      </a:lvl3pPr>
      <a:lvl4pPr marL="1600200" indent="-228600" algn="l" defTabSz="914400" rtl="0" eaLnBrk="1" latinLnBrk="0" hangingPunct="1">
        <a:lnSpc>
          <a:spcPct val="90000"/>
        </a:lnSpc>
        <a:spcBef>
          <a:spcPts val="500"/>
        </a:spcBef>
        <a:buClr>
          <a:schemeClr val="accent1"/>
        </a:buClr>
        <a:buSzPct val="110000"/>
        <a:buFont typeface="Arial" panose="020B0604020202020204" pitchFamily="34" charset="0"/>
        <a:buChar char="•"/>
        <a:defRPr sz="1400" b="0" i="0" kern="1200">
          <a:solidFill>
            <a:schemeClr val="tx1"/>
          </a:solidFill>
          <a:latin typeface="Libre Franklin" pitchFamily="2" charset="77"/>
          <a:ea typeface="+mn-ea"/>
          <a:cs typeface="+mn-cs"/>
        </a:defRPr>
      </a:lvl4pPr>
      <a:lvl5pPr marL="2057400" indent="-228600" algn="l" defTabSz="914400" rtl="0" eaLnBrk="1" latinLnBrk="0" hangingPunct="1">
        <a:lnSpc>
          <a:spcPct val="90000"/>
        </a:lnSpc>
        <a:spcBef>
          <a:spcPts val="500"/>
        </a:spcBef>
        <a:buClr>
          <a:schemeClr val="accent1"/>
        </a:buClr>
        <a:buSzPct val="110000"/>
        <a:buFont typeface="Arial" panose="020B0604020202020204" pitchFamily="34" charset="0"/>
        <a:buChar char="•"/>
        <a:defRPr sz="1200" b="0" i="0" kern="1200">
          <a:solidFill>
            <a:schemeClr val="tx1"/>
          </a:solidFill>
          <a:latin typeface="Libre Frankl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ap&#10;&#10;Description automatically generated">
            <a:extLst>
              <a:ext uri="{FF2B5EF4-FFF2-40B4-BE49-F238E27FC236}">
                <a16:creationId xmlns:a16="http://schemas.microsoft.com/office/drawing/2014/main" id="{8FC11E50-BF00-B828-5A61-3CCC338390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333673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37D2F5-1E65-42B7-A2C7-D6C48FF15ED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A4240-AFF2-3B4C-8FDC-017341BDFFD5}" type="slidenum">
              <a:rPr kumimoji="0" lang="en-US" sz="1200" b="0" i="0" u="none" strike="noStrike" kern="1200" cap="none" spc="0" normalizeH="0" baseline="0" noProof="0" smtClean="0">
                <a:ln>
                  <a:noFill/>
                </a:ln>
                <a:solidFill>
                  <a:srgbClr val="636569">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636569">
                  <a:tint val="75000"/>
                </a:srgbClr>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9C6C8DFA-9EDD-4A05-8D1F-33225394C3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64777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30DE19-F8BD-4F01-AF1E-C7B14E9C5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1986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D402378-D702-463A-A2AF-97215428A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08578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D8594C-2A56-4C0D-9356-50D76D979C4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A4240-AFF2-3B4C-8FDC-017341BDFFD5}" type="slidenum">
              <a:rPr kumimoji="0" lang="en-US" sz="1200" b="0" i="0" u="none" strike="noStrike" kern="1200" cap="none" spc="0" normalizeH="0" baseline="0" noProof="0" smtClean="0">
                <a:ln>
                  <a:noFill/>
                </a:ln>
                <a:solidFill>
                  <a:srgbClr val="636569">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636569">
                  <a:tint val="75000"/>
                </a:srgbClr>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55063636-E71F-4285-9331-84560A19FD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08574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D8594C-2A56-4C0D-9356-50D76D979C40}"/>
              </a:ext>
            </a:extLst>
          </p:cNvPr>
          <p:cNvSpPr>
            <a:spLocks noGrp="1"/>
          </p:cNvSpPr>
          <p:nvPr>
            <p:ph type="sldNum" sz="quarter" idx="10"/>
          </p:nvPr>
        </p:nvSpPr>
        <p:spPr/>
        <p:txBody>
          <a:bodyPr/>
          <a:lstStyle/>
          <a:p>
            <a:fld id="{964A4240-AFF2-3B4C-8FDC-017341BDFFD5}" type="slidenum">
              <a:rPr lang="en-US" smtClean="0"/>
              <a:t>14</a:t>
            </a:fld>
            <a:endParaRPr lang="en-US"/>
          </a:p>
        </p:txBody>
      </p:sp>
      <p:pic>
        <p:nvPicPr>
          <p:cNvPr id="10" name="Picture 9">
            <a:extLst>
              <a:ext uri="{FF2B5EF4-FFF2-40B4-BE49-F238E27FC236}">
                <a16:creationId xmlns:a16="http://schemas.microsoft.com/office/drawing/2014/main" id="{F3356740-A2DF-42C2-9A7B-E753A4DCCF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13345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8A0AFD2-C3CE-7EBF-1B7A-73A43658A736}"/>
              </a:ext>
            </a:extLst>
          </p:cNvPr>
          <p:cNvSpPr>
            <a:spLocks noGrp="1"/>
          </p:cNvSpPr>
          <p:nvPr>
            <p:ph type="sldNum" sz="quarter" idx="10"/>
          </p:nvPr>
        </p:nvSpPr>
        <p:spPr/>
        <p:txBody>
          <a:bodyPr/>
          <a:lstStyle/>
          <a:p>
            <a:fld id="{964A4240-AFF2-3B4C-8FDC-017341BDFFD5}" type="slidenum">
              <a:rPr lang="en-US" smtClean="0"/>
              <a:t>15</a:t>
            </a:fld>
            <a:endParaRPr lang="en-US"/>
          </a:p>
        </p:txBody>
      </p:sp>
      <p:sp>
        <p:nvSpPr>
          <p:cNvPr id="24" name="TextBox 23">
            <a:extLst>
              <a:ext uri="{FF2B5EF4-FFF2-40B4-BE49-F238E27FC236}">
                <a16:creationId xmlns:a16="http://schemas.microsoft.com/office/drawing/2014/main" id="{DAAFAE79-0330-0569-E70A-7617A3EB83B4}"/>
              </a:ext>
            </a:extLst>
          </p:cNvPr>
          <p:cNvSpPr txBox="1"/>
          <p:nvPr/>
        </p:nvSpPr>
        <p:spPr>
          <a:xfrm>
            <a:off x="2340345" y="4071759"/>
            <a:ext cx="582211" cy="369332"/>
          </a:xfrm>
          <a:prstGeom prst="rect">
            <a:avLst/>
          </a:prstGeom>
          <a:noFill/>
        </p:spPr>
        <p:txBody>
          <a:bodyPr wrap="none" rtlCol="0">
            <a:spAutoFit/>
          </a:bodyPr>
          <a:lstStyle/>
          <a:p>
            <a:r>
              <a:rPr lang="en-US" b="1">
                <a:solidFill>
                  <a:schemeClr val="bg1"/>
                </a:solidFill>
              </a:rPr>
              <a:t>Mar</a:t>
            </a:r>
          </a:p>
        </p:txBody>
      </p:sp>
      <p:sp>
        <p:nvSpPr>
          <p:cNvPr id="25" name="TextBox 24">
            <a:extLst>
              <a:ext uri="{FF2B5EF4-FFF2-40B4-BE49-F238E27FC236}">
                <a16:creationId xmlns:a16="http://schemas.microsoft.com/office/drawing/2014/main" id="{435040E6-6459-23B8-B8EC-9A01944C520D}"/>
              </a:ext>
            </a:extLst>
          </p:cNvPr>
          <p:cNvSpPr txBox="1"/>
          <p:nvPr/>
        </p:nvSpPr>
        <p:spPr>
          <a:xfrm>
            <a:off x="4197627" y="4053499"/>
            <a:ext cx="529312" cy="369332"/>
          </a:xfrm>
          <a:prstGeom prst="rect">
            <a:avLst/>
          </a:prstGeom>
          <a:noFill/>
        </p:spPr>
        <p:txBody>
          <a:bodyPr wrap="none" rtlCol="0">
            <a:spAutoFit/>
          </a:bodyPr>
          <a:lstStyle/>
          <a:p>
            <a:r>
              <a:rPr lang="en-US" b="1">
                <a:solidFill>
                  <a:schemeClr val="bg1"/>
                </a:solidFill>
              </a:rPr>
              <a:t>Apr</a:t>
            </a:r>
          </a:p>
        </p:txBody>
      </p:sp>
      <p:sp>
        <p:nvSpPr>
          <p:cNvPr id="26" name="TextBox 25">
            <a:extLst>
              <a:ext uri="{FF2B5EF4-FFF2-40B4-BE49-F238E27FC236}">
                <a16:creationId xmlns:a16="http://schemas.microsoft.com/office/drawing/2014/main" id="{38AE10DF-DD24-D55E-D402-5F54CE99C5A4}"/>
              </a:ext>
            </a:extLst>
          </p:cNvPr>
          <p:cNvSpPr txBox="1"/>
          <p:nvPr/>
        </p:nvSpPr>
        <p:spPr>
          <a:xfrm>
            <a:off x="6009891" y="4053499"/>
            <a:ext cx="605294" cy="369332"/>
          </a:xfrm>
          <a:prstGeom prst="rect">
            <a:avLst/>
          </a:prstGeom>
          <a:noFill/>
        </p:spPr>
        <p:txBody>
          <a:bodyPr wrap="none" rtlCol="0">
            <a:spAutoFit/>
          </a:bodyPr>
          <a:lstStyle/>
          <a:p>
            <a:r>
              <a:rPr lang="en-US" b="1">
                <a:solidFill>
                  <a:schemeClr val="bg1"/>
                </a:solidFill>
              </a:rPr>
              <a:t>May</a:t>
            </a:r>
          </a:p>
        </p:txBody>
      </p:sp>
      <p:sp>
        <p:nvSpPr>
          <p:cNvPr id="27" name="TextBox 26">
            <a:extLst>
              <a:ext uri="{FF2B5EF4-FFF2-40B4-BE49-F238E27FC236}">
                <a16:creationId xmlns:a16="http://schemas.microsoft.com/office/drawing/2014/main" id="{53209A9F-7401-947C-5393-7D4407731F7A}"/>
              </a:ext>
            </a:extLst>
          </p:cNvPr>
          <p:cNvSpPr txBox="1"/>
          <p:nvPr/>
        </p:nvSpPr>
        <p:spPr>
          <a:xfrm>
            <a:off x="7914875" y="4071759"/>
            <a:ext cx="508473" cy="369332"/>
          </a:xfrm>
          <a:prstGeom prst="rect">
            <a:avLst/>
          </a:prstGeom>
          <a:noFill/>
        </p:spPr>
        <p:txBody>
          <a:bodyPr wrap="none" rtlCol="0">
            <a:spAutoFit/>
          </a:bodyPr>
          <a:lstStyle/>
          <a:p>
            <a:pPr algn="ctr"/>
            <a:r>
              <a:rPr lang="en-US" b="1">
                <a:solidFill>
                  <a:schemeClr val="bg1"/>
                </a:solidFill>
              </a:rPr>
              <a:t>Jun</a:t>
            </a:r>
          </a:p>
        </p:txBody>
      </p:sp>
      <p:pic>
        <p:nvPicPr>
          <p:cNvPr id="8" name="Picture 7">
            <a:extLst>
              <a:ext uri="{FF2B5EF4-FFF2-40B4-BE49-F238E27FC236}">
                <a16:creationId xmlns:a16="http://schemas.microsoft.com/office/drawing/2014/main" id="{CE10A3E3-43AF-4F7F-BEEE-7D6D38CF50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36318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A2993E-4D91-4C9E-85DA-CE0E9BEBE0B9}"/>
              </a:ext>
            </a:extLst>
          </p:cNvPr>
          <p:cNvSpPr>
            <a:spLocks noGrp="1"/>
          </p:cNvSpPr>
          <p:nvPr>
            <p:ph type="sldNum" sz="quarter" idx="10"/>
          </p:nvPr>
        </p:nvSpPr>
        <p:spPr/>
        <p:txBody>
          <a:bodyPr/>
          <a:lstStyle/>
          <a:p>
            <a:fld id="{964A4240-AFF2-3B4C-8FDC-017341BDFFD5}" type="slidenum">
              <a:rPr lang="en-US" smtClean="0"/>
              <a:t>16</a:t>
            </a:fld>
            <a:endParaRPr lang="en-US"/>
          </a:p>
        </p:txBody>
      </p:sp>
      <p:pic>
        <p:nvPicPr>
          <p:cNvPr id="10" name="Picture 9">
            <a:extLst>
              <a:ext uri="{FF2B5EF4-FFF2-40B4-BE49-F238E27FC236}">
                <a16:creationId xmlns:a16="http://schemas.microsoft.com/office/drawing/2014/main" id="{CF5DFA05-5ED6-4307-8549-F92A6B721B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5817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D8594C-2A56-4C0D-9356-50D76D979C4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A4240-AFF2-3B4C-8FDC-017341BDFFD5}" type="slidenum">
              <a:rPr kumimoji="0" lang="en-US" sz="1200" b="0" i="0" u="none" strike="noStrike" kern="1200" cap="none" spc="0" normalizeH="0" baseline="0" noProof="0" smtClean="0">
                <a:ln>
                  <a:noFill/>
                </a:ln>
                <a:solidFill>
                  <a:srgbClr val="636569">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636569">
                  <a:tint val="75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27A132B6-743A-4543-95F7-019DB3C8B5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56321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428FA064-5811-2482-A969-1E6BC4564D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5897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B2B5580D-9F7A-987C-89E7-605109FE80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13239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DAF08D-8E39-4858-B7C4-B4DE518AB4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32116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application&#10;&#10;Description automatically generated">
            <a:extLst>
              <a:ext uri="{FF2B5EF4-FFF2-40B4-BE49-F238E27FC236}">
                <a16:creationId xmlns:a16="http://schemas.microsoft.com/office/drawing/2014/main" id="{F68A85F4-A3F4-7D6A-009A-93E1045478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5691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79664AC6-8C05-2819-6CBE-828563F93C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09326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59F77541-CA18-C20D-8F22-99AEBEF0A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3470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94D88812-B3AB-1968-53B2-C5F9A985D7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117097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A6BFAF55-D6DF-D207-9239-96239C6BB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99"/>
            <a:ext cx="12192000" cy="6858000"/>
          </a:xfrm>
          <a:prstGeom prst="rect">
            <a:avLst/>
          </a:prstGeom>
        </p:spPr>
      </p:pic>
    </p:spTree>
    <p:extLst>
      <p:ext uri="{BB962C8B-B14F-4D97-AF65-F5344CB8AC3E}">
        <p14:creationId xmlns:p14="http://schemas.microsoft.com/office/powerpoint/2010/main" val="1721680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648A55A-3A30-82F3-CB6D-CA5F1001D3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367861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5A334C04-7C42-A762-FBCB-C67DE57DFF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652762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4E4047-3363-407B-89B4-BDBA10253C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610338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chat or text message&#10;&#10;Description automatically generated">
            <a:extLst>
              <a:ext uri="{FF2B5EF4-FFF2-40B4-BE49-F238E27FC236}">
                <a16:creationId xmlns:a16="http://schemas.microsoft.com/office/drawing/2014/main" id="{C0E91EF2-3B61-B6C0-3EC1-C17976E72C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850290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78DE19-4EC0-4226-8298-AC70CADE72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71282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FEADC2-4ADB-4CCF-B8CA-73104B332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043286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ompact disk, screenshot, businesscard&#10;&#10;Description automatically generated">
            <a:extLst>
              <a:ext uri="{FF2B5EF4-FFF2-40B4-BE49-F238E27FC236}">
                <a16:creationId xmlns:a16="http://schemas.microsoft.com/office/drawing/2014/main" id="{1E4A2764-AFDD-456D-27F9-17F5BCD0EB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25408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6E279C-624A-41DF-995F-1675BB8EED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81739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F5EEDE54-7A35-1589-B8B5-44D9893AF6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99237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31E04B42-0F15-3036-7312-0B4E6E3A51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81217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3CB4F-0DFB-46F5-821E-2FA0B697AA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20016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B3D26EDA-A9B6-7613-5585-F1990424D3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39099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A32A0844-8394-7744-7703-CB2AE8E349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935516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TCHMB">
      <a:dk1>
        <a:srgbClr val="636569"/>
      </a:dk1>
      <a:lt1>
        <a:srgbClr val="FFFFFF"/>
      </a:lt1>
      <a:dk2>
        <a:srgbClr val="00AEA9"/>
      </a:dk2>
      <a:lt2>
        <a:srgbClr val="FFFFFF"/>
      </a:lt2>
      <a:accent1>
        <a:srgbClr val="00AEA9"/>
      </a:accent1>
      <a:accent2>
        <a:srgbClr val="FDD964"/>
      </a:accent2>
      <a:accent3>
        <a:srgbClr val="EE907B"/>
      </a:accent3>
      <a:accent4>
        <a:srgbClr val="7573B6"/>
      </a:accent4>
      <a:accent5>
        <a:srgbClr val="636569"/>
      </a:accent5>
      <a:accent6>
        <a:srgbClr val="FFFFFF"/>
      </a:accent6>
      <a:hlink>
        <a:srgbClr val="00AEA9"/>
      </a:hlink>
      <a:folHlink>
        <a:srgbClr val="00AE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TCHMB">
      <a:dk1>
        <a:srgbClr val="636569"/>
      </a:dk1>
      <a:lt1>
        <a:srgbClr val="FFFFFF"/>
      </a:lt1>
      <a:dk2>
        <a:srgbClr val="00AEA9"/>
      </a:dk2>
      <a:lt2>
        <a:srgbClr val="FFFFFF"/>
      </a:lt2>
      <a:accent1>
        <a:srgbClr val="00AEA9"/>
      </a:accent1>
      <a:accent2>
        <a:srgbClr val="FDD964"/>
      </a:accent2>
      <a:accent3>
        <a:srgbClr val="EE907B"/>
      </a:accent3>
      <a:accent4>
        <a:srgbClr val="7573B6"/>
      </a:accent4>
      <a:accent5>
        <a:srgbClr val="636569"/>
      </a:accent5>
      <a:accent6>
        <a:srgbClr val="FFFFFF"/>
      </a:accent6>
      <a:hlink>
        <a:srgbClr val="00AEA9"/>
      </a:hlink>
      <a:folHlink>
        <a:srgbClr val="00AE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CHMB-PowerPointTemplate-embedded fonts" id="{DEF33B68-ED71-3549-A495-C7EBB096A1EB}" vid="{BC43BA34-C58B-A041-9C4B-B1A6CB427568}"/>
    </a:ext>
  </a:extLst>
</a:theme>
</file>

<file path=ppt/theme/theme4.xml><?xml version="1.0" encoding="utf-8"?>
<a:theme xmlns:a="http://schemas.openxmlformats.org/drawingml/2006/main" name="3_Office Theme">
  <a:themeElements>
    <a:clrScheme name="TCHMB">
      <a:dk1>
        <a:srgbClr val="636569"/>
      </a:dk1>
      <a:lt1>
        <a:srgbClr val="FFFFFF"/>
      </a:lt1>
      <a:dk2>
        <a:srgbClr val="00AEA9"/>
      </a:dk2>
      <a:lt2>
        <a:srgbClr val="FFFFFF"/>
      </a:lt2>
      <a:accent1>
        <a:srgbClr val="00AEA9"/>
      </a:accent1>
      <a:accent2>
        <a:srgbClr val="FDD964"/>
      </a:accent2>
      <a:accent3>
        <a:srgbClr val="EE907B"/>
      </a:accent3>
      <a:accent4>
        <a:srgbClr val="7573B6"/>
      </a:accent4>
      <a:accent5>
        <a:srgbClr val="636569"/>
      </a:accent5>
      <a:accent6>
        <a:srgbClr val="FFFFFF"/>
      </a:accent6>
      <a:hlink>
        <a:srgbClr val="00AEA9"/>
      </a:hlink>
      <a:folHlink>
        <a:srgbClr val="00AE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c6d5123-e1cb-4a6a-adf0-63854dce486e" xsi:nil="true"/>
    <lcf76f155ced4ddcb4097134ff3c332f xmlns="96ec94cf-3ef9-4eb7-8002-1e37be147d8d">
      <Terms xmlns="http://schemas.microsoft.com/office/infopath/2007/PartnerControls"/>
    </lcf76f155ced4ddcb4097134ff3c332f>
    <Imagedescription xmlns="96ec94cf-3ef9-4eb7-8002-1e37be147d8d" xsi:nil="true"/>
    <SharedWithUsers xmlns="2cd85b52-37be-482a-a4b6-1caf48ddb41c">
      <UserInfo>
        <DisplayName>Cruzada-Davis, Laura</DisplayName>
        <AccountId>73</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98CB7D36E15E14FB7D3CF4A3E63B997" ma:contentTypeVersion="17" ma:contentTypeDescription="Create a new document." ma:contentTypeScope="" ma:versionID="0bf66ab91a3dc5210916f1511b52663c">
  <xsd:schema xmlns:xsd="http://www.w3.org/2001/XMLSchema" xmlns:xs="http://www.w3.org/2001/XMLSchema" xmlns:p="http://schemas.microsoft.com/office/2006/metadata/properties" xmlns:ns2="96ec94cf-3ef9-4eb7-8002-1e37be147d8d" xmlns:ns3="2cd85b52-37be-482a-a4b6-1caf48ddb41c" xmlns:ns4="bc6d5123-e1cb-4a6a-adf0-63854dce486e" targetNamespace="http://schemas.microsoft.com/office/2006/metadata/properties" ma:root="true" ma:fieldsID="284bf82d3c39565bfc3a91b5d14454a3" ns2:_="" ns3:_="" ns4:_="">
    <xsd:import namespace="96ec94cf-3ef9-4eb7-8002-1e37be147d8d"/>
    <xsd:import namespace="2cd85b52-37be-482a-a4b6-1caf48ddb41c"/>
    <xsd:import namespace="bc6d5123-e1cb-4a6a-adf0-63854dce486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Imagedescription" minOccurs="0"/>
                <xsd:element ref="ns2:MediaServiceLocation"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ec94cf-3ef9-4eb7-8002-1e37be147d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Imagedescription" ma:index="20" nillable="true" ma:displayName="Comments" ma:format="Dropdown" ma:internalName="Imagedescription">
      <xsd:simpleType>
        <xsd:restriction base="dms:Text">
          <xsd:maxLength value="255"/>
        </xsd:restriction>
      </xsd:simpleType>
    </xsd:element>
    <xsd:element name="MediaServiceLocation" ma:index="21"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9ed3806f-b6ab-496c-883f-16d5fb25bd6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cd85b52-37be-482a-a4b6-1caf48ddb41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c6d5123-e1cb-4a6a-adf0-63854dce486e"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db7adbad-8be7-4001-9ac2-72f9b4fa53bf}" ma:internalName="TaxCatchAll" ma:showField="CatchAllData" ma:web="2cd85b52-37be-482a-a4b6-1caf48ddb4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CA376E-A8D2-4B71-99AC-84B253F6A5A5}">
  <ds:schemaRefs>
    <ds:schemaRef ds:uri="http://schemas.microsoft.com/office/2006/documentManagement/types"/>
    <ds:schemaRef ds:uri="96ec94cf-3ef9-4eb7-8002-1e37be147d8d"/>
    <ds:schemaRef ds:uri="http://purl.org/dc/elements/1.1/"/>
    <ds:schemaRef ds:uri="http://schemas.microsoft.com/office/infopath/2007/PartnerControls"/>
    <ds:schemaRef ds:uri="http://www.w3.org/XML/1998/namespace"/>
    <ds:schemaRef ds:uri="2cd85b52-37be-482a-a4b6-1caf48ddb41c"/>
    <ds:schemaRef ds:uri="http://schemas.openxmlformats.org/package/2006/metadata/core-properties"/>
    <ds:schemaRef ds:uri="bc6d5123-e1cb-4a6a-adf0-63854dce486e"/>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B976ADC5-B15D-4627-8EFF-BEFA895989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ec94cf-3ef9-4eb7-8002-1e37be147d8d"/>
    <ds:schemaRef ds:uri="2cd85b52-37be-482a-a4b6-1caf48ddb41c"/>
    <ds:schemaRef ds:uri="bc6d5123-e1cb-4a6a-adf0-63854dce48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9BCB436-D1C1-47B5-9761-549C390CC7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908</Words>
  <Application>Microsoft Office PowerPoint</Application>
  <PresentationFormat>Widescreen</PresentationFormat>
  <Paragraphs>56</Paragraphs>
  <Slides>30</Slides>
  <Notes>13</Notes>
  <HiddenSlides>1</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30</vt:i4>
      </vt:variant>
    </vt:vector>
  </HeadingPairs>
  <TitlesOfParts>
    <vt:vector size="41" baseType="lpstr">
      <vt:lpstr>Arial</vt:lpstr>
      <vt:lpstr>Arial Black</vt:lpstr>
      <vt:lpstr>Calibri</vt:lpstr>
      <vt:lpstr>Calibri Light</vt:lpstr>
      <vt:lpstr>Exo Soft Extra Bold</vt:lpstr>
      <vt:lpstr>Libre Franklin</vt:lpstr>
      <vt:lpstr>Roboto</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mercy muyia</dc:creator>
  <cp:lastModifiedBy>Cruzada-Davis, Laura</cp:lastModifiedBy>
  <cp:revision>4</cp:revision>
  <dcterms:created xsi:type="dcterms:W3CDTF">2023-01-05T16:52:54Z</dcterms:created>
  <dcterms:modified xsi:type="dcterms:W3CDTF">2023-01-25T21:11:20Z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0x010100D98CB7D36E15E14FB7D3CF4A3E63B997</vt:lpwstr>
  </property>
  <property fmtid="{D5CDD505-2E9C-101B-9397-08002B2CF9AE}" pid="3" name="MediaServiceImageTags">
    <vt:lpwstr/>
  </property>
</Properties>
</file>